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7"/>
  </p:notesMasterIdLst>
  <p:sldIdLst>
    <p:sldId id="257" r:id="rId6"/>
    <p:sldId id="268" r:id="rId7"/>
    <p:sldId id="258" r:id="rId8"/>
    <p:sldId id="259" r:id="rId9"/>
    <p:sldId id="267" r:id="rId10"/>
    <p:sldId id="261" r:id="rId11"/>
    <p:sldId id="271" r:id="rId12"/>
    <p:sldId id="262" r:id="rId13"/>
    <p:sldId id="269" r:id="rId14"/>
    <p:sldId id="270"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3395D-A3FC-42CB-93CE-2007E3245AB2}" v="1" dt="2020-11-05T10:19:43.857"/>
    <p1510:client id="{E9AC3CD6-3FFB-F575-52EB-EF633F42E1C3}" v="373" dt="2021-02-17T15:33:05.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45"/>
    <p:restoredTop sz="94643"/>
  </p:normalViewPr>
  <p:slideViewPr>
    <p:cSldViewPr snapToGrid="0" snapToObjects="1">
      <p:cViewPr varScale="1">
        <p:scale>
          <a:sx n="124" d="100"/>
          <a:sy n="124" d="100"/>
        </p:scale>
        <p:origin x="20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Fox" userId="S::neil.fox@falmouth.ac.uk::6a24826d-88dd-4f6d-a979-56dd16b3b8a6" providerId="AD" clId="Web-{E9AC3CD6-3FFB-F575-52EB-EF633F42E1C3}"/>
    <pc:docChg chg="modSld">
      <pc:chgData name="Neil Fox" userId="S::neil.fox@falmouth.ac.uk::6a24826d-88dd-4f6d-a979-56dd16b3b8a6" providerId="AD" clId="Web-{E9AC3CD6-3FFB-F575-52EB-EF633F42E1C3}" dt="2021-02-17T15:33:05.991" v="371" actId="20577"/>
      <pc:docMkLst>
        <pc:docMk/>
      </pc:docMkLst>
      <pc:sldChg chg="addSp modSp">
        <pc:chgData name="Neil Fox" userId="S::neil.fox@falmouth.ac.uk::6a24826d-88dd-4f6d-a979-56dd16b3b8a6" providerId="AD" clId="Web-{E9AC3CD6-3FFB-F575-52EB-EF633F42E1C3}" dt="2021-02-17T15:33:05.991" v="371" actId="20577"/>
        <pc:sldMkLst>
          <pc:docMk/>
          <pc:sldMk cId="2586638663" sldId="258"/>
        </pc:sldMkLst>
        <pc:spChg chg="mod">
          <ac:chgData name="Neil Fox" userId="S::neil.fox@falmouth.ac.uk::6a24826d-88dd-4f6d-a979-56dd16b3b8a6" providerId="AD" clId="Web-{E9AC3CD6-3FFB-F575-52EB-EF633F42E1C3}" dt="2021-02-17T15:33:05.991" v="371" actId="20577"/>
          <ac:spMkLst>
            <pc:docMk/>
            <pc:sldMk cId="2586638663" sldId="258"/>
            <ac:spMk id="20" creationId="{5357C578-0155-44DC-91B2-B035CC111CDF}"/>
          </ac:spMkLst>
        </pc:spChg>
        <pc:picChg chg="add mod">
          <ac:chgData name="Neil Fox" userId="S::neil.fox@falmouth.ac.uk::6a24826d-88dd-4f6d-a979-56dd16b3b8a6" providerId="AD" clId="Web-{E9AC3CD6-3FFB-F575-52EB-EF633F42E1C3}" dt="2021-02-17T15:32:47.303" v="370" actId="1076"/>
          <ac:picMkLst>
            <pc:docMk/>
            <pc:sldMk cId="2586638663" sldId="258"/>
            <ac:picMk id="2" creationId="{0BFFE904-3DEA-42CF-AA78-68FD1E7602D8}"/>
          </ac:picMkLst>
        </pc:picChg>
      </pc:sldChg>
      <pc:sldChg chg="modSp">
        <pc:chgData name="Neil Fox" userId="S::neil.fox@falmouth.ac.uk::6a24826d-88dd-4f6d-a979-56dd16b3b8a6" providerId="AD" clId="Web-{E9AC3CD6-3FFB-F575-52EB-EF633F42E1C3}" dt="2021-02-17T15:25:18.430" v="266" actId="20577"/>
        <pc:sldMkLst>
          <pc:docMk/>
          <pc:sldMk cId="1889662475" sldId="259"/>
        </pc:sldMkLst>
        <pc:spChg chg="mod">
          <ac:chgData name="Neil Fox" userId="S::neil.fox@falmouth.ac.uk::6a24826d-88dd-4f6d-a979-56dd16b3b8a6" providerId="AD" clId="Web-{E9AC3CD6-3FFB-F575-52EB-EF633F42E1C3}" dt="2021-02-17T15:25:18.430" v="266" actId="20577"/>
          <ac:spMkLst>
            <pc:docMk/>
            <pc:sldMk cId="1889662475" sldId="259"/>
            <ac:spMk id="4" creationId="{7881B69A-556F-43E5-8C0A-5EA7BA7C99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A8150-CB55-1E45-A72C-D122ED32CBA4}" type="datetimeFigureOut">
              <a:rPr lang="en-US" smtClean="0"/>
              <a:t>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FCFA0-2D3D-4141-9705-A114EDC5B494}" type="slidenum">
              <a:rPr lang="en-US" smtClean="0"/>
              <a:t>‹#›</a:t>
            </a:fld>
            <a:endParaRPr lang="en-US"/>
          </a:p>
        </p:txBody>
      </p:sp>
    </p:spTree>
    <p:extLst>
      <p:ext uri="{BB962C8B-B14F-4D97-AF65-F5344CB8AC3E}">
        <p14:creationId xmlns:p14="http://schemas.microsoft.com/office/powerpoint/2010/main" val="4104504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59B9D3-6B7D-234A-97FA-E0AB847EC3FA}"/>
              </a:ext>
            </a:extLst>
          </p:cNvPr>
          <p:cNvSpPr/>
          <p:nvPr userDrawn="1"/>
        </p:nvSpPr>
        <p:spPr>
          <a:xfrm>
            <a:off x="0" y="0"/>
            <a:ext cx="12192000" cy="16002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sp>
        <p:nvSpPr>
          <p:cNvPr id="9" name="Subtitle 2">
            <a:extLst>
              <a:ext uri="{FF2B5EF4-FFF2-40B4-BE49-F238E27FC236}">
                <a16:creationId xmlns:a16="http://schemas.microsoft.com/office/drawing/2014/main" id="{E13E6C52-66D0-DB4E-8432-77E8DF3BF868}"/>
              </a:ext>
            </a:extLst>
          </p:cNvPr>
          <p:cNvSpPr>
            <a:spLocks noGrp="1"/>
          </p:cNvSpPr>
          <p:nvPr>
            <p:ph type="subTitle" idx="1" hasCustomPrompt="1"/>
          </p:nvPr>
        </p:nvSpPr>
        <p:spPr>
          <a:xfrm>
            <a:off x="3788229" y="4125090"/>
            <a:ext cx="4615543" cy="1027614"/>
          </a:xfrm>
          <a:prstGeom prst="rect">
            <a:avLst/>
          </a:prstGeom>
        </p:spPr>
        <p:txBody>
          <a:bodyPr/>
          <a:lstStyle>
            <a:lvl1pPr marL="0" indent="0" algn="ctr">
              <a:buNone/>
              <a:defRPr sz="1800"/>
            </a:lvl1pPr>
          </a:lstStyle>
          <a:p>
            <a:r>
              <a:rPr lang="en-US" dirty="0"/>
              <a:t>Brief description here</a:t>
            </a:r>
          </a:p>
        </p:txBody>
      </p:sp>
      <p:sp>
        <p:nvSpPr>
          <p:cNvPr id="10" name="Rectangle 9">
            <a:extLst>
              <a:ext uri="{FF2B5EF4-FFF2-40B4-BE49-F238E27FC236}">
                <a16:creationId xmlns:a16="http://schemas.microsoft.com/office/drawing/2014/main" id="{6ABDC6E1-8EB3-2442-A13C-13CF1337A6EE}"/>
              </a:ext>
            </a:extLst>
          </p:cNvPr>
          <p:cNvSpPr/>
          <p:nvPr userDrawn="1"/>
        </p:nvSpPr>
        <p:spPr>
          <a:xfrm>
            <a:off x="5932714" y="3688084"/>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11" name="Picture 10">
            <a:extLst>
              <a:ext uri="{FF2B5EF4-FFF2-40B4-BE49-F238E27FC236}">
                <a16:creationId xmlns:a16="http://schemas.microsoft.com/office/drawing/2014/main" id="{61292260-EFD5-2E49-9978-260943FAE225}"/>
              </a:ext>
            </a:extLst>
          </p:cNvPr>
          <p:cNvPicPr>
            <a:picLocks noChangeAspect="1"/>
          </p:cNvPicPr>
          <p:nvPr userDrawn="1"/>
        </p:nvPicPr>
        <p:blipFill>
          <a:blip r:embed="rId2"/>
          <a:stretch>
            <a:fillRect/>
          </a:stretch>
        </p:blipFill>
        <p:spPr>
          <a:xfrm>
            <a:off x="536121" y="525714"/>
            <a:ext cx="2250622" cy="550611"/>
          </a:xfrm>
          <a:prstGeom prst="rect">
            <a:avLst/>
          </a:prstGeom>
        </p:spPr>
      </p:pic>
      <p:pic>
        <p:nvPicPr>
          <p:cNvPr id="12" name="Picture 11" descr="A close up of a sign&#10;&#10;Description automatically generated">
            <a:extLst>
              <a:ext uri="{FF2B5EF4-FFF2-40B4-BE49-F238E27FC236}">
                <a16:creationId xmlns:a16="http://schemas.microsoft.com/office/drawing/2014/main" id="{2CB5D7F9-A4B0-184E-83D6-AA95FC6C08A2}"/>
              </a:ext>
            </a:extLst>
          </p:cNvPr>
          <p:cNvPicPr>
            <a:picLocks noChangeAspect="1"/>
          </p:cNvPicPr>
          <p:nvPr userDrawn="1"/>
        </p:nvPicPr>
        <p:blipFill>
          <a:blip r:embed="rId3"/>
          <a:stretch>
            <a:fillRect/>
          </a:stretch>
        </p:blipFill>
        <p:spPr>
          <a:xfrm>
            <a:off x="10774137" y="202610"/>
            <a:ext cx="1194980" cy="1194980"/>
          </a:xfrm>
          <a:prstGeom prst="rect">
            <a:avLst/>
          </a:prstGeom>
        </p:spPr>
      </p:pic>
      <p:sp>
        <p:nvSpPr>
          <p:cNvPr id="15" name="Title 1">
            <a:extLst>
              <a:ext uri="{FF2B5EF4-FFF2-40B4-BE49-F238E27FC236}">
                <a16:creationId xmlns:a16="http://schemas.microsoft.com/office/drawing/2014/main" id="{C843759D-CF7C-5941-A1AF-40145CF871D2}"/>
              </a:ext>
            </a:extLst>
          </p:cNvPr>
          <p:cNvSpPr>
            <a:spLocks noGrp="1"/>
          </p:cNvSpPr>
          <p:nvPr>
            <p:ph type="ctrTitle" hasCustomPrompt="1"/>
          </p:nvPr>
        </p:nvSpPr>
        <p:spPr>
          <a:xfrm>
            <a:off x="4050846" y="2828071"/>
            <a:ext cx="4090308" cy="613365"/>
          </a:xfrm>
          <a:prstGeom prst="rect">
            <a:avLst/>
          </a:prstGeom>
        </p:spPr>
        <p:txBody>
          <a:bodyPr/>
          <a:lstStyle>
            <a:lvl1pPr algn="ctr">
              <a:defRPr b="1" i="0">
                <a:latin typeface="Calibri" panose="020F0502020204030204" pitchFamily="34" charset="0"/>
                <a:cs typeface="Calibri" panose="020F0502020204030204" pitchFamily="34" charset="0"/>
              </a:defRPr>
            </a:lvl1pPr>
          </a:lstStyle>
          <a:p>
            <a:r>
              <a:rPr lang="en-US" b="1" i="0" dirty="0">
                <a:latin typeface="Calibri" panose="020F0502020204030204" pitchFamily="34" charset="0"/>
                <a:cs typeface="Calibri" panose="020F0502020204030204" pitchFamily="34" charset="0"/>
              </a:rPr>
              <a:t>Title of Output</a:t>
            </a:r>
            <a:endParaRPr lang="en-US" b="1" dirty="0">
              <a:latin typeface="Gill Sans SemiBold" panose="020B0502020104020203" pitchFamily="34" charset="-79"/>
              <a:cs typeface="Gill Sans SemiBold" panose="020B0502020104020203" pitchFamily="34" charset="-79"/>
            </a:endParaRPr>
          </a:p>
        </p:txBody>
      </p:sp>
      <p:sp>
        <p:nvSpPr>
          <p:cNvPr id="5" name="Text Placeholder 4">
            <a:extLst>
              <a:ext uri="{FF2B5EF4-FFF2-40B4-BE49-F238E27FC236}">
                <a16:creationId xmlns:a16="http://schemas.microsoft.com/office/drawing/2014/main" id="{080637D7-1726-C847-9A1A-DB83FBA9242B}"/>
              </a:ext>
            </a:extLst>
          </p:cNvPr>
          <p:cNvSpPr>
            <a:spLocks noGrp="1"/>
          </p:cNvSpPr>
          <p:nvPr>
            <p:ph type="body" sz="quarter" idx="10" hasCustomPrompt="1"/>
          </p:nvPr>
        </p:nvSpPr>
        <p:spPr>
          <a:xfrm>
            <a:off x="3275685" y="6081826"/>
            <a:ext cx="5640629" cy="345256"/>
          </a:xfrm>
          <a:prstGeom prst="rect">
            <a:avLst/>
          </a:prstGeom>
        </p:spPr>
        <p:txBody>
          <a:bodyPr/>
          <a:lstStyle>
            <a:lvl1pPr marL="0" indent="0" algn="ctr">
              <a:buNone/>
              <a:defRPr sz="1800" b="1"/>
            </a:lvl1pPr>
          </a:lstStyle>
          <a:p>
            <a:pPr lvl="0"/>
            <a:r>
              <a:rPr lang="en-GB" dirty="0"/>
              <a:t>Research Programme:</a:t>
            </a:r>
            <a:endParaRPr lang="en-US" dirty="0"/>
          </a:p>
        </p:txBody>
      </p:sp>
      <p:sp>
        <p:nvSpPr>
          <p:cNvPr id="16" name="Text Placeholder 4">
            <a:extLst>
              <a:ext uri="{FF2B5EF4-FFF2-40B4-BE49-F238E27FC236}">
                <a16:creationId xmlns:a16="http://schemas.microsoft.com/office/drawing/2014/main" id="{617D664C-90C9-0241-B0C2-845E8C26CD31}"/>
              </a:ext>
            </a:extLst>
          </p:cNvPr>
          <p:cNvSpPr>
            <a:spLocks noGrp="1"/>
          </p:cNvSpPr>
          <p:nvPr>
            <p:ph type="body" sz="quarter" idx="11" hasCustomPrompt="1"/>
          </p:nvPr>
        </p:nvSpPr>
        <p:spPr>
          <a:xfrm>
            <a:off x="3275686" y="5621070"/>
            <a:ext cx="5640628" cy="345256"/>
          </a:xfrm>
          <a:prstGeom prst="rect">
            <a:avLst/>
          </a:prstGeom>
        </p:spPr>
        <p:txBody>
          <a:bodyPr/>
          <a:lstStyle>
            <a:lvl1pPr marL="0" indent="0" algn="ctr">
              <a:buNone/>
              <a:defRPr sz="1800" b="1"/>
            </a:lvl1pPr>
          </a:lstStyle>
          <a:p>
            <a:pPr lvl="0"/>
            <a:r>
              <a:rPr lang="en-GB" dirty="0"/>
              <a:t>Researchers name</a:t>
            </a:r>
            <a:endParaRPr lang="en-US" dirty="0"/>
          </a:p>
        </p:txBody>
      </p:sp>
    </p:spTree>
    <p:extLst>
      <p:ext uri="{BB962C8B-B14F-4D97-AF65-F5344CB8AC3E}">
        <p14:creationId xmlns:p14="http://schemas.microsoft.com/office/powerpoint/2010/main" val="344761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earch Output Option 3 (Multiple Image)">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9D791181-52F6-6F49-8116-088813C66AFA}"/>
              </a:ext>
            </a:extLst>
          </p:cNvPr>
          <p:cNvSpPr>
            <a:spLocks noGrp="1"/>
          </p:cNvSpPr>
          <p:nvPr>
            <p:ph type="pic" sz="quarter" idx="20" hasCustomPrompt="1"/>
          </p:nvPr>
        </p:nvSpPr>
        <p:spPr>
          <a:xfrm>
            <a:off x="6111799" y="1917955"/>
            <a:ext cx="2706859" cy="1962518"/>
          </a:xfrm>
          <a:prstGeom prst="rect">
            <a:avLst/>
          </a:prstGeom>
        </p:spPr>
        <p:txBody>
          <a:bodyPr/>
          <a:lstStyle>
            <a:lvl1pPr>
              <a:defRPr sz="1600"/>
            </a:lvl1pPr>
          </a:lstStyle>
          <a:p>
            <a:r>
              <a:rPr lang="en-US" dirty="0"/>
              <a:t>Click icon to insert image</a:t>
            </a:r>
          </a:p>
        </p:txBody>
      </p:sp>
      <p:sp>
        <p:nvSpPr>
          <p:cNvPr id="14" name="Picture Placeholder 7">
            <a:extLst>
              <a:ext uri="{FF2B5EF4-FFF2-40B4-BE49-F238E27FC236}">
                <a16:creationId xmlns:a16="http://schemas.microsoft.com/office/drawing/2014/main" id="{1051D26D-B14C-8E45-B235-F11F593416D9}"/>
              </a:ext>
            </a:extLst>
          </p:cNvPr>
          <p:cNvSpPr>
            <a:spLocks noGrp="1"/>
          </p:cNvSpPr>
          <p:nvPr>
            <p:ph type="pic" sz="quarter" idx="21" hasCustomPrompt="1"/>
          </p:nvPr>
        </p:nvSpPr>
        <p:spPr>
          <a:xfrm>
            <a:off x="9034883"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insert image</a:t>
            </a:r>
          </a:p>
          <a:p>
            <a:endParaRPr lang="en-US" dirty="0"/>
          </a:p>
        </p:txBody>
      </p:sp>
      <p:sp>
        <p:nvSpPr>
          <p:cNvPr id="23" name="Picture Placeholder 6">
            <a:extLst>
              <a:ext uri="{FF2B5EF4-FFF2-40B4-BE49-F238E27FC236}">
                <a16:creationId xmlns:a16="http://schemas.microsoft.com/office/drawing/2014/main" id="{515C288C-024E-5E46-A515-BA18FDE6B239}"/>
              </a:ext>
            </a:extLst>
          </p:cNvPr>
          <p:cNvSpPr>
            <a:spLocks noGrp="1"/>
          </p:cNvSpPr>
          <p:nvPr>
            <p:ph type="pic" sz="quarter" idx="22" hasCustomPrompt="1"/>
          </p:nvPr>
        </p:nvSpPr>
        <p:spPr>
          <a:xfrm>
            <a:off x="6111799" y="4127755"/>
            <a:ext cx="2706859" cy="1962518"/>
          </a:xfrm>
          <a:prstGeom prst="rect">
            <a:avLst/>
          </a:prstGeom>
        </p:spPr>
        <p:txBody>
          <a:bodyPr/>
          <a:lstStyle>
            <a:lvl1pPr>
              <a:defRPr sz="1600"/>
            </a:lvl1pPr>
          </a:lstStyle>
          <a:p>
            <a:r>
              <a:rPr lang="en-US" dirty="0"/>
              <a:t>Click icon to insert image</a:t>
            </a:r>
          </a:p>
        </p:txBody>
      </p:sp>
      <p:sp>
        <p:nvSpPr>
          <p:cNvPr id="24" name="Picture Placeholder 7">
            <a:extLst>
              <a:ext uri="{FF2B5EF4-FFF2-40B4-BE49-F238E27FC236}">
                <a16:creationId xmlns:a16="http://schemas.microsoft.com/office/drawing/2014/main" id="{115A5BB8-A022-E04A-9E69-DB5280C5386A}"/>
              </a:ext>
            </a:extLst>
          </p:cNvPr>
          <p:cNvSpPr>
            <a:spLocks noGrp="1"/>
          </p:cNvSpPr>
          <p:nvPr>
            <p:ph type="pic" sz="quarter" idx="23" hasCustomPrompt="1"/>
          </p:nvPr>
        </p:nvSpPr>
        <p:spPr>
          <a:xfrm>
            <a:off x="9034883"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insert image</a:t>
            </a:r>
          </a:p>
          <a:p>
            <a:endParaRPr lang="en-US" dirty="0"/>
          </a:p>
        </p:txBody>
      </p:sp>
      <p:sp>
        <p:nvSpPr>
          <p:cNvPr id="19" name="Rectangle 18">
            <a:extLst>
              <a:ext uri="{FF2B5EF4-FFF2-40B4-BE49-F238E27FC236}">
                <a16:creationId xmlns:a16="http://schemas.microsoft.com/office/drawing/2014/main" id="{5A02B4B3-B2C1-CF48-A922-6D15EFC4B35C}"/>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20" name="Picture 19" descr="A picture containing drawing, sign&#10;&#10;Description automatically generated">
            <a:extLst>
              <a:ext uri="{FF2B5EF4-FFF2-40B4-BE49-F238E27FC236}">
                <a16:creationId xmlns:a16="http://schemas.microsoft.com/office/drawing/2014/main" id="{64E867B5-A97A-114B-A2F3-A71D5962A1AB}"/>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21" name="Rectangle 20">
            <a:extLst>
              <a:ext uri="{FF2B5EF4-FFF2-40B4-BE49-F238E27FC236}">
                <a16:creationId xmlns:a16="http://schemas.microsoft.com/office/drawing/2014/main" id="{EDE16F85-D855-E646-AE57-31060C6E7D8C}"/>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id="{CC598861-B1DA-BE4A-936F-53D4790C2DB8}"/>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Multiple Image Template</a:t>
            </a:r>
          </a:p>
        </p:txBody>
      </p:sp>
      <p:sp>
        <p:nvSpPr>
          <p:cNvPr id="27" name="Text Placeholder 3">
            <a:extLst>
              <a:ext uri="{FF2B5EF4-FFF2-40B4-BE49-F238E27FC236}">
                <a16:creationId xmlns:a16="http://schemas.microsoft.com/office/drawing/2014/main" id="{34445FD2-C98B-C846-AF66-166EE8EE4C0B}"/>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8" name="Text Placeholder 3">
            <a:extLst>
              <a:ext uri="{FF2B5EF4-FFF2-40B4-BE49-F238E27FC236}">
                <a16:creationId xmlns:a16="http://schemas.microsoft.com/office/drawing/2014/main" id="{8DCC8E22-1E09-5641-B705-9E82B6E15FF3}"/>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6" name="Text Placeholder 4">
            <a:extLst>
              <a:ext uri="{FF2B5EF4-FFF2-40B4-BE49-F238E27FC236}">
                <a16:creationId xmlns:a16="http://schemas.microsoft.com/office/drawing/2014/main" id="{84BE005A-43C8-2240-8235-A9D75E93860A}"/>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5" name="TextBox 14">
            <a:extLst>
              <a:ext uri="{FF2B5EF4-FFF2-40B4-BE49-F238E27FC236}">
                <a16:creationId xmlns:a16="http://schemas.microsoft.com/office/drawing/2014/main" id="{7AC62CAB-706F-6E4C-ABAF-9D282C71BCFA}"/>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182006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earch Output Option 4 (Large Multimedia)">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3E68C30-6D68-5A45-91C8-AF2456F3AF41}"/>
              </a:ext>
            </a:extLst>
          </p:cNvPr>
          <p:cNvSpPr>
            <a:spLocks noGrp="1"/>
          </p:cNvSpPr>
          <p:nvPr>
            <p:ph type="body" sz="quarter" idx="16" hasCustomPrompt="1"/>
          </p:nvPr>
        </p:nvSpPr>
        <p:spPr>
          <a:xfrm>
            <a:off x="7144785" y="6348001"/>
            <a:ext cx="4404957" cy="365126"/>
          </a:xfrm>
          <a:prstGeom prst="rect">
            <a:avLst/>
          </a:prstGeom>
        </p:spPr>
        <p:txBody>
          <a:bodyPr/>
          <a:lstStyle>
            <a:lvl1pPr marL="0" indent="0" algn="r">
              <a:buNone/>
              <a:defRPr sz="1200"/>
            </a:lvl1pPr>
          </a:lstStyle>
          <a:p>
            <a:r>
              <a:rPr lang="en-US" dirty="0"/>
              <a:t>Image info</a:t>
            </a:r>
          </a:p>
        </p:txBody>
      </p:sp>
      <p:sp>
        <p:nvSpPr>
          <p:cNvPr id="8" name="Content Placeholder 2">
            <a:extLst>
              <a:ext uri="{FF2B5EF4-FFF2-40B4-BE49-F238E27FC236}">
                <a16:creationId xmlns:a16="http://schemas.microsoft.com/office/drawing/2014/main" id="{77CE13DE-5784-4343-89A2-7D001A89BAA2}"/>
              </a:ext>
            </a:extLst>
          </p:cNvPr>
          <p:cNvSpPr>
            <a:spLocks noGrp="1"/>
          </p:cNvSpPr>
          <p:nvPr>
            <p:ph idx="18" hasCustomPrompt="1"/>
          </p:nvPr>
        </p:nvSpPr>
        <p:spPr>
          <a:xfrm>
            <a:off x="424543" y="1506071"/>
            <a:ext cx="11317199" cy="4666129"/>
          </a:xfrm>
          <a:prstGeom prst="rect">
            <a:avLst/>
          </a:prstGeom>
        </p:spPr>
        <p:txBody>
          <a:bodyPr/>
          <a:lstStyle>
            <a:lvl1pPr marL="457200" indent="-45720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insert multimedia</a:t>
            </a:r>
          </a:p>
        </p:txBody>
      </p:sp>
      <p:sp>
        <p:nvSpPr>
          <p:cNvPr id="10" name="Text Placeholder 3">
            <a:extLst>
              <a:ext uri="{FF2B5EF4-FFF2-40B4-BE49-F238E27FC236}">
                <a16:creationId xmlns:a16="http://schemas.microsoft.com/office/drawing/2014/main" id="{EC6688CB-C040-E545-B2E2-F2515F782BAA}"/>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Insert links here</a:t>
            </a:r>
          </a:p>
        </p:txBody>
      </p:sp>
      <p:sp>
        <p:nvSpPr>
          <p:cNvPr id="12" name="Rectangle 11">
            <a:extLst>
              <a:ext uri="{FF2B5EF4-FFF2-40B4-BE49-F238E27FC236}">
                <a16:creationId xmlns:a16="http://schemas.microsoft.com/office/drawing/2014/main" id="{CC5039F4-E1FC-E94B-8FA8-9ACC6AF9AFCD}"/>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3" name="Picture 12" descr="A picture containing drawing, sign&#10;&#10;Description automatically generated">
            <a:extLst>
              <a:ext uri="{FF2B5EF4-FFF2-40B4-BE49-F238E27FC236}">
                <a16:creationId xmlns:a16="http://schemas.microsoft.com/office/drawing/2014/main" id="{6FAE3242-1CD8-8C46-A8CB-2B722CE6F97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1" name="Text Placeholder 4">
            <a:extLst>
              <a:ext uri="{FF2B5EF4-FFF2-40B4-BE49-F238E27FC236}">
                <a16:creationId xmlns:a16="http://schemas.microsoft.com/office/drawing/2014/main" id="{572F0E72-70F4-7745-B25F-D027AD107ABB}"/>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03213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semination Option 1 (Text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0C7984-A842-0D4E-9999-B54DDECC6B99}"/>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id="{02943945-C285-124C-90A0-99746C645F5F}"/>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9" name="Rectangle 8">
            <a:extLst>
              <a:ext uri="{FF2B5EF4-FFF2-40B4-BE49-F238E27FC236}">
                <a16:creationId xmlns:a16="http://schemas.microsoft.com/office/drawing/2014/main" id="{B2C174ED-A1D4-9E41-A896-2E876CFBBBF0}"/>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ECA44C68-B031-D34B-AB7A-32D75643A35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13" name="Text Placeholder 4">
            <a:extLst>
              <a:ext uri="{FF2B5EF4-FFF2-40B4-BE49-F238E27FC236}">
                <a16:creationId xmlns:a16="http://schemas.microsoft.com/office/drawing/2014/main" id="{9942EE86-A517-7243-8F1C-596A0AFAAE73}"/>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6" name="TextBox 15">
            <a:extLst>
              <a:ext uri="{FF2B5EF4-FFF2-40B4-BE49-F238E27FC236}">
                <a16:creationId xmlns:a16="http://schemas.microsoft.com/office/drawing/2014/main" id="{558ED9E7-65F1-2C41-ACF8-36BB43A09F37}"/>
              </a:ext>
            </a:extLst>
          </p:cNvPr>
          <p:cNvSpPr txBox="1"/>
          <p:nvPr userDrawn="1"/>
        </p:nvSpPr>
        <p:spPr>
          <a:xfrm>
            <a:off x="281836" y="1586319"/>
            <a:ext cx="1516249" cy="369332"/>
          </a:xfrm>
          <a:prstGeom prst="rect">
            <a:avLst/>
          </a:prstGeom>
          <a:noFill/>
        </p:spPr>
        <p:txBody>
          <a:bodyPr wrap="none" rtlCol="0">
            <a:spAutoFit/>
          </a:bodyPr>
          <a:lstStyle/>
          <a:p>
            <a:pPr algn="l"/>
            <a:r>
              <a:rPr lang="en-US" dirty="0"/>
              <a:t>Dissemination</a:t>
            </a:r>
          </a:p>
        </p:txBody>
      </p:sp>
    </p:spTree>
    <p:extLst>
      <p:ext uri="{BB962C8B-B14F-4D97-AF65-F5344CB8AC3E}">
        <p14:creationId xmlns:p14="http://schemas.microsoft.com/office/powerpoint/2010/main" val="89051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xtual Evidence Option 1 (Multimedia)">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721B972-373D-BA47-BE82-3D6A8DD82306}"/>
              </a:ext>
            </a:extLst>
          </p:cNvPr>
          <p:cNvSpPr>
            <a:spLocks noGrp="1"/>
          </p:cNvSpPr>
          <p:nvPr>
            <p:ph idx="18" hasCustomPrompt="1"/>
          </p:nvPr>
        </p:nvSpPr>
        <p:spPr>
          <a:xfrm>
            <a:off x="6096000" y="1917954"/>
            <a:ext cx="5645742" cy="4099670"/>
          </a:xfrm>
          <a:prstGeom prst="rect">
            <a:avLst/>
          </a:prstGeom>
        </p:spPr>
        <p:txBody>
          <a:bodyPr/>
          <a:lstStyle>
            <a:lvl1pPr marL="285750" indent="-28575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add multimedia</a:t>
            </a:r>
          </a:p>
        </p:txBody>
      </p:sp>
      <p:sp>
        <p:nvSpPr>
          <p:cNvPr id="14" name="Rectangle 13">
            <a:extLst>
              <a:ext uri="{FF2B5EF4-FFF2-40B4-BE49-F238E27FC236}">
                <a16:creationId xmlns:a16="http://schemas.microsoft.com/office/drawing/2014/main" id="{1E62361E-45AF-704D-B7F5-5BF1A85B622B}"/>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id="{DC7C43BA-687D-5646-AA5D-09C76A5F48F0}"/>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1" name="Rectangle 10">
            <a:extLst>
              <a:ext uri="{FF2B5EF4-FFF2-40B4-BE49-F238E27FC236}">
                <a16:creationId xmlns:a16="http://schemas.microsoft.com/office/drawing/2014/main" id="{3697CC29-BF63-D542-895D-2D304DC7439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E176480B-F90C-6C4B-9CE5-63A79B7D45B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17" name="Text Placeholder 3">
            <a:extLst>
              <a:ext uri="{FF2B5EF4-FFF2-40B4-BE49-F238E27FC236}">
                <a16:creationId xmlns:a16="http://schemas.microsoft.com/office/drawing/2014/main" id="{4B6187C7-3536-8049-B371-1678D25751C4}"/>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18" name="Text Placeholder 3">
            <a:extLst>
              <a:ext uri="{FF2B5EF4-FFF2-40B4-BE49-F238E27FC236}">
                <a16:creationId xmlns:a16="http://schemas.microsoft.com/office/drawing/2014/main" id="{A116EDC4-C668-6E4C-BD05-086A3F2DF53F}"/>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9" name="Text Placeholder 4">
            <a:extLst>
              <a:ext uri="{FF2B5EF4-FFF2-40B4-BE49-F238E27FC236}">
                <a16:creationId xmlns:a16="http://schemas.microsoft.com/office/drawing/2014/main" id="{CE45003D-A62C-5F4B-8933-74BB6C806180}"/>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2" name="TextBox 11">
            <a:extLst>
              <a:ext uri="{FF2B5EF4-FFF2-40B4-BE49-F238E27FC236}">
                <a16:creationId xmlns:a16="http://schemas.microsoft.com/office/drawing/2014/main" id="{805FA931-1217-5B4D-9292-319A07DB6D32}"/>
              </a:ext>
            </a:extLst>
          </p:cNvPr>
          <p:cNvSpPr txBox="1"/>
          <p:nvPr userDrawn="1"/>
        </p:nvSpPr>
        <p:spPr>
          <a:xfrm>
            <a:off x="281836" y="1586319"/>
            <a:ext cx="2087495" cy="369332"/>
          </a:xfrm>
          <a:prstGeom prst="rect">
            <a:avLst/>
          </a:prstGeom>
          <a:noFill/>
        </p:spPr>
        <p:txBody>
          <a:bodyPr wrap="none" rtlCol="0">
            <a:spAutoFit/>
          </a:bodyPr>
          <a:lstStyle/>
          <a:p>
            <a:pPr algn="l"/>
            <a:r>
              <a:rPr lang="en-US" dirty="0"/>
              <a:t>Contextual Evidence</a:t>
            </a:r>
          </a:p>
        </p:txBody>
      </p:sp>
    </p:spTree>
    <p:extLst>
      <p:ext uri="{BB962C8B-B14F-4D97-AF65-F5344CB8AC3E}">
        <p14:creationId xmlns:p14="http://schemas.microsoft.com/office/powerpoint/2010/main" val="638288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xtual Evidence Option 2 (Multi Image)">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3843DE0-54B4-5F41-A83F-D322754C37EB}"/>
              </a:ext>
            </a:extLst>
          </p:cNvPr>
          <p:cNvSpPr>
            <a:spLocks noGrp="1"/>
          </p:cNvSpPr>
          <p:nvPr>
            <p:ph type="pic" sz="quarter" idx="20"/>
          </p:nvPr>
        </p:nvSpPr>
        <p:spPr>
          <a:xfrm>
            <a:off x="6111799"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373D581C-628A-DC49-ABF2-3EAC896CFF58}"/>
              </a:ext>
            </a:extLst>
          </p:cNvPr>
          <p:cNvSpPr>
            <a:spLocks noGrp="1"/>
          </p:cNvSpPr>
          <p:nvPr>
            <p:ph type="pic" sz="quarter" idx="21"/>
          </p:nvPr>
        </p:nvSpPr>
        <p:spPr>
          <a:xfrm>
            <a:off x="9034883"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4" name="Picture Placeholder 6">
            <a:extLst>
              <a:ext uri="{FF2B5EF4-FFF2-40B4-BE49-F238E27FC236}">
                <a16:creationId xmlns:a16="http://schemas.microsoft.com/office/drawing/2014/main" id="{F5CEBDE7-3930-AF46-9F7E-7DC7077A0052}"/>
              </a:ext>
            </a:extLst>
          </p:cNvPr>
          <p:cNvSpPr>
            <a:spLocks noGrp="1"/>
          </p:cNvSpPr>
          <p:nvPr>
            <p:ph type="pic" sz="quarter" idx="22"/>
          </p:nvPr>
        </p:nvSpPr>
        <p:spPr>
          <a:xfrm>
            <a:off x="6111799"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5" name="Picture Placeholder 7">
            <a:extLst>
              <a:ext uri="{FF2B5EF4-FFF2-40B4-BE49-F238E27FC236}">
                <a16:creationId xmlns:a16="http://schemas.microsoft.com/office/drawing/2014/main" id="{C298C073-8CB7-6940-8AF2-BC4D37572E5F}"/>
              </a:ext>
            </a:extLst>
          </p:cNvPr>
          <p:cNvSpPr>
            <a:spLocks noGrp="1"/>
          </p:cNvSpPr>
          <p:nvPr>
            <p:ph type="pic" sz="quarter" idx="23"/>
          </p:nvPr>
        </p:nvSpPr>
        <p:spPr>
          <a:xfrm>
            <a:off x="9034883"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8" name="Rectangle 17">
            <a:extLst>
              <a:ext uri="{FF2B5EF4-FFF2-40B4-BE49-F238E27FC236}">
                <a16:creationId xmlns:a16="http://schemas.microsoft.com/office/drawing/2014/main" id="{9B416D46-18E3-5141-944C-B3642534C7FE}"/>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9" name="Picture 18" descr="A picture containing drawing, sign&#10;&#10;Description automatically generated">
            <a:extLst>
              <a:ext uri="{FF2B5EF4-FFF2-40B4-BE49-F238E27FC236}">
                <a16:creationId xmlns:a16="http://schemas.microsoft.com/office/drawing/2014/main" id="{BC072882-BC2E-FE41-8449-E0CE2428C45D}"/>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6" name="Text Placeholder 3">
            <a:extLst>
              <a:ext uri="{FF2B5EF4-FFF2-40B4-BE49-F238E27FC236}">
                <a16:creationId xmlns:a16="http://schemas.microsoft.com/office/drawing/2014/main" id="{529D70E7-F9C5-0A40-B48E-5C1F8D1969F4}"/>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17" name="Text Placeholder 3">
            <a:extLst>
              <a:ext uri="{FF2B5EF4-FFF2-40B4-BE49-F238E27FC236}">
                <a16:creationId xmlns:a16="http://schemas.microsoft.com/office/drawing/2014/main" id="{AF71D92D-70BD-9640-84B6-FCF9E77775FB}"/>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20" name="Rectangle 19">
            <a:extLst>
              <a:ext uri="{FF2B5EF4-FFF2-40B4-BE49-F238E27FC236}">
                <a16:creationId xmlns:a16="http://schemas.microsoft.com/office/drawing/2014/main" id="{260D5930-5DE8-014F-8100-6886373CCEF7}"/>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2D70D1B8-9914-B24F-9276-D2A8AC7B72D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23" name="Text Placeholder 4">
            <a:extLst>
              <a:ext uri="{FF2B5EF4-FFF2-40B4-BE49-F238E27FC236}">
                <a16:creationId xmlns:a16="http://schemas.microsoft.com/office/drawing/2014/main" id="{4B774823-F366-8848-B0A3-87B9F4BD20C3}"/>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4" name="TextBox 23">
            <a:extLst>
              <a:ext uri="{FF2B5EF4-FFF2-40B4-BE49-F238E27FC236}">
                <a16:creationId xmlns:a16="http://schemas.microsoft.com/office/drawing/2014/main" id="{A50AB56D-2EAA-6444-8356-E01A5C045337}"/>
              </a:ext>
            </a:extLst>
          </p:cNvPr>
          <p:cNvSpPr txBox="1"/>
          <p:nvPr userDrawn="1"/>
        </p:nvSpPr>
        <p:spPr>
          <a:xfrm>
            <a:off x="281836" y="1586319"/>
            <a:ext cx="2087495" cy="369332"/>
          </a:xfrm>
          <a:prstGeom prst="rect">
            <a:avLst/>
          </a:prstGeom>
          <a:noFill/>
        </p:spPr>
        <p:txBody>
          <a:bodyPr wrap="none" rtlCol="0">
            <a:spAutoFit/>
          </a:bodyPr>
          <a:lstStyle/>
          <a:p>
            <a:pPr algn="l"/>
            <a:r>
              <a:rPr lang="en-US" dirty="0"/>
              <a:t>Contextual Evidence</a:t>
            </a:r>
          </a:p>
        </p:txBody>
      </p:sp>
    </p:spTree>
    <p:extLst>
      <p:ext uri="{BB962C8B-B14F-4D97-AF65-F5344CB8AC3E}">
        <p14:creationId xmlns:p14="http://schemas.microsoft.com/office/powerpoint/2010/main" val="2987260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ments (Text only)">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B1040ECF-FC6C-C94A-8124-51FD744ABD82}"/>
              </a:ext>
            </a:extLst>
          </p:cNvPr>
          <p:cNvSpPr>
            <a:spLocks noGrp="1"/>
          </p:cNvSpPr>
          <p:nvPr>
            <p:ph type="body" sz="quarter" idx="18" hasCustomPrompt="1"/>
          </p:nvPr>
        </p:nvSpPr>
        <p:spPr>
          <a:xfrm>
            <a:off x="7204485" y="6348001"/>
            <a:ext cx="4622672" cy="365126"/>
          </a:xfrm>
          <a:prstGeom prst="rect">
            <a:avLst/>
          </a:prstGeom>
        </p:spPr>
        <p:txBody>
          <a:bodyPr/>
          <a:lstStyle>
            <a:lvl1pPr marL="0" indent="0" algn="l">
              <a:buNone/>
              <a:defRPr sz="1200"/>
            </a:lvl1pPr>
          </a:lstStyle>
          <a:p>
            <a:r>
              <a:rPr lang="en-US" dirty="0"/>
              <a:t>Insert links here</a:t>
            </a:r>
          </a:p>
        </p:txBody>
      </p:sp>
      <p:sp>
        <p:nvSpPr>
          <p:cNvPr id="10" name="Rectangle 9">
            <a:extLst>
              <a:ext uri="{FF2B5EF4-FFF2-40B4-BE49-F238E27FC236}">
                <a16:creationId xmlns:a16="http://schemas.microsoft.com/office/drawing/2014/main" id="{040ADA45-3426-1648-A01E-8FAB9C2A0758}"/>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7" name="Picture 16" descr="A picture containing drawing, sign&#10;&#10;Description automatically generated">
            <a:extLst>
              <a:ext uri="{FF2B5EF4-FFF2-40B4-BE49-F238E27FC236}">
                <a16:creationId xmlns:a16="http://schemas.microsoft.com/office/drawing/2014/main" id="{20824C11-9323-6245-AB12-9B23240D08FA}"/>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8" name="Rectangle 17">
            <a:extLst>
              <a:ext uri="{FF2B5EF4-FFF2-40B4-BE49-F238E27FC236}">
                <a16:creationId xmlns:a16="http://schemas.microsoft.com/office/drawing/2014/main" id="{36961A06-C7A3-7A48-92F1-46646194EE30}"/>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61FFE7C-DF85-5D41-B881-CE1CC11FA55B}"/>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22" name="Text Placeholder 4">
            <a:extLst>
              <a:ext uri="{FF2B5EF4-FFF2-40B4-BE49-F238E27FC236}">
                <a16:creationId xmlns:a16="http://schemas.microsoft.com/office/drawing/2014/main" id="{9BEE45DB-3C66-7541-BBEB-3CB0129DA33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1" name="TextBox 10">
            <a:extLst>
              <a:ext uri="{FF2B5EF4-FFF2-40B4-BE49-F238E27FC236}">
                <a16:creationId xmlns:a16="http://schemas.microsoft.com/office/drawing/2014/main" id="{FAAE0929-AD45-EA40-9F24-31FDC0B49DE0}"/>
              </a:ext>
            </a:extLst>
          </p:cNvPr>
          <p:cNvSpPr txBox="1"/>
          <p:nvPr userDrawn="1"/>
        </p:nvSpPr>
        <p:spPr>
          <a:xfrm>
            <a:off x="281836" y="1586319"/>
            <a:ext cx="1912896" cy="369332"/>
          </a:xfrm>
          <a:prstGeom prst="rect">
            <a:avLst/>
          </a:prstGeom>
          <a:noFill/>
        </p:spPr>
        <p:txBody>
          <a:bodyPr wrap="none" rtlCol="0">
            <a:spAutoFit/>
          </a:bodyPr>
          <a:lstStyle/>
          <a:p>
            <a:pPr algn="l"/>
            <a:r>
              <a:rPr lang="en-US" dirty="0"/>
              <a:t>Acknowledgments</a:t>
            </a:r>
          </a:p>
        </p:txBody>
      </p:sp>
    </p:spTree>
    <p:extLst>
      <p:ext uri="{BB962C8B-B14F-4D97-AF65-F5344CB8AC3E}">
        <p14:creationId xmlns:p14="http://schemas.microsoft.com/office/powerpoint/2010/main" val="207428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age 8 Images">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827B867-1FF4-2747-9FEF-AFE595F68B99}"/>
              </a:ext>
            </a:extLst>
          </p:cNvPr>
          <p:cNvSpPr>
            <a:spLocks noGrp="1"/>
          </p:cNvSpPr>
          <p:nvPr>
            <p:ph type="body" sz="quarter" idx="16" hasCustomPrompt="1"/>
          </p:nvPr>
        </p:nvSpPr>
        <p:spPr>
          <a:xfrm>
            <a:off x="7144784" y="6356153"/>
            <a:ext cx="4596957" cy="365126"/>
          </a:xfrm>
          <a:prstGeom prst="rect">
            <a:avLst/>
          </a:prstGeom>
        </p:spPr>
        <p:txBody>
          <a:bodyPr/>
          <a:lstStyle>
            <a:lvl1pPr marL="0" indent="0" algn="r">
              <a:buNone/>
              <a:defRPr sz="1200"/>
            </a:lvl1pPr>
          </a:lstStyle>
          <a:p>
            <a:r>
              <a:rPr lang="en-US" dirty="0"/>
              <a:t>Image info</a:t>
            </a:r>
          </a:p>
        </p:txBody>
      </p:sp>
      <p:sp>
        <p:nvSpPr>
          <p:cNvPr id="12" name="Text Placeholder 3">
            <a:extLst>
              <a:ext uri="{FF2B5EF4-FFF2-40B4-BE49-F238E27FC236}">
                <a16:creationId xmlns:a16="http://schemas.microsoft.com/office/drawing/2014/main" id="{8C93AF70-1408-134E-843A-78846FD78333}"/>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Insert links here</a:t>
            </a:r>
          </a:p>
        </p:txBody>
      </p:sp>
      <p:sp>
        <p:nvSpPr>
          <p:cNvPr id="22" name="Rectangle 21">
            <a:extLst>
              <a:ext uri="{FF2B5EF4-FFF2-40B4-BE49-F238E27FC236}">
                <a16:creationId xmlns:a16="http://schemas.microsoft.com/office/drawing/2014/main" id="{3D7D5662-5B57-1E49-B34C-66BB36C37DA4}"/>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23" name="Picture 22" descr="A picture containing drawing, sign&#10;&#10;Description automatically generated">
            <a:extLst>
              <a:ext uri="{FF2B5EF4-FFF2-40B4-BE49-F238E27FC236}">
                <a16:creationId xmlns:a16="http://schemas.microsoft.com/office/drawing/2014/main" id="{9F2162AA-B91B-D84D-8FCB-EF0B7E01D81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26" name="Picture Placeholder 6">
            <a:extLst>
              <a:ext uri="{FF2B5EF4-FFF2-40B4-BE49-F238E27FC236}">
                <a16:creationId xmlns:a16="http://schemas.microsoft.com/office/drawing/2014/main" id="{E59C7476-4963-204E-8BA7-604561DCA756}"/>
              </a:ext>
            </a:extLst>
          </p:cNvPr>
          <p:cNvSpPr>
            <a:spLocks noGrp="1"/>
          </p:cNvSpPr>
          <p:nvPr>
            <p:ph type="pic" sz="quarter" idx="20"/>
          </p:nvPr>
        </p:nvSpPr>
        <p:spPr>
          <a:xfrm>
            <a:off x="6178705"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7" name="Picture Placeholder 7">
            <a:extLst>
              <a:ext uri="{FF2B5EF4-FFF2-40B4-BE49-F238E27FC236}">
                <a16:creationId xmlns:a16="http://schemas.microsoft.com/office/drawing/2014/main" id="{C1E2BBE5-057B-3E48-A9C3-0A4222A631D8}"/>
              </a:ext>
            </a:extLst>
          </p:cNvPr>
          <p:cNvSpPr>
            <a:spLocks noGrp="1"/>
          </p:cNvSpPr>
          <p:nvPr>
            <p:ph type="pic" sz="quarter" idx="21"/>
          </p:nvPr>
        </p:nvSpPr>
        <p:spPr>
          <a:xfrm>
            <a:off x="9101789"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8" name="Picture Placeholder 6">
            <a:extLst>
              <a:ext uri="{FF2B5EF4-FFF2-40B4-BE49-F238E27FC236}">
                <a16:creationId xmlns:a16="http://schemas.microsoft.com/office/drawing/2014/main" id="{EA6D35FD-36E4-9F40-B43A-421B798C627E}"/>
              </a:ext>
            </a:extLst>
          </p:cNvPr>
          <p:cNvSpPr>
            <a:spLocks noGrp="1"/>
          </p:cNvSpPr>
          <p:nvPr>
            <p:ph type="pic" sz="quarter" idx="22"/>
          </p:nvPr>
        </p:nvSpPr>
        <p:spPr>
          <a:xfrm>
            <a:off x="6178705"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9" name="Picture Placeholder 7">
            <a:extLst>
              <a:ext uri="{FF2B5EF4-FFF2-40B4-BE49-F238E27FC236}">
                <a16:creationId xmlns:a16="http://schemas.microsoft.com/office/drawing/2014/main" id="{62E39907-7571-CE4E-862B-F9E6C7E09D56}"/>
              </a:ext>
            </a:extLst>
          </p:cNvPr>
          <p:cNvSpPr>
            <a:spLocks noGrp="1"/>
          </p:cNvSpPr>
          <p:nvPr>
            <p:ph type="pic" sz="quarter" idx="23"/>
          </p:nvPr>
        </p:nvSpPr>
        <p:spPr>
          <a:xfrm>
            <a:off x="9101789"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0" name="Picture Placeholder 6">
            <a:extLst>
              <a:ext uri="{FF2B5EF4-FFF2-40B4-BE49-F238E27FC236}">
                <a16:creationId xmlns:a16="http://schemas.microsoft.com/office/drawing/2014/main" id="{259EC8F7-8386-0C4C-B97B-813E78F10C37}"/>
              </a:ext>
            </a:extLst>
          </p:cNvPr>
          <p:cNvSpPr>
            <a:spLocks noGrp="1"/>
          </p:cNvSpPr>
          <p:nvPr>
            <p:ph type="pic" sz="quarter" idx="24"/>
          </p:nvPr>
        </p:nvSpPr>
        <p:spPr>
          <a:xfrm>
            <a:off x="346617"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1" name="Picture Placeholder 7">
            <a:extLst>
              <a:ext uri="{FF2B5EF4-FFF2-40B4-BE49-F238E27FC236}">
                <a16:creationId xmlns:a16="http://schemas.microsoft.com/office/drawing/2014/main" id="{F0249D87-EE73-8147-AFAE-36A30488BCEF}"/>
              </a:ext>
            </a:extLst>
          </p:cNvPr>
          <p:cNvSpPr>
            <a:spLocks noGrp="1"/>
          </p:cNvSpPr>
          <p:nvPr>
            <p:ph type="pic" sz="quarter" idx="25"/>
          </p:nvPr>
        </p:nvSpPr>
        <p:spPr>
          <a:xfrm>
            <a:off x="3269701"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2" name="Picture Placeholder 6">
            <a:extLst>
              <a:ext uri="{FF2B5EF4-FFF2-40B4-BE49-F238E27FC236}">
                <a16:creationId xmlns:a16="http://schemas.microsoft.com/office/drawing/2014/main" id="{42773820-F9BE-264B-9A5C-C77387A2A018}"/>
              </a:ext>
            </a:extLst>
          </p:cNvPr>
          <p:cNvSpPr>
            <a:spLocks noGrp="1"/>
          </p:cNvSpPr>
          <p:nvPr>
            <p:ph type="pic" sz="quarter" idx="26"/>
          </p:nvPr>
        </p:nvSpPr>
        <p:spPr>
          <a:xfrm>
            <a:off x="346617"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3" name="Picture Placeholder 7">
            <a:extLst>
              <a:ext uri="{FF2B5EF4-FFF2-40B4-BE49-F238E27FC236}">
                <a16:creationId xmlns:a16="http://schemas.microsoft.com/office/drawing/2014/main" id="{73DFA0B2-B786-3B4E-9EE9-521CC2C94F50}"/>
              </a:ext>
            </a:extLst>
          </p:cNvPr>
          <p:cNvSpPr>
            <a:spLocks noGrp="1"/>
          </p:cNvSpPr>
          <p:nvPr>
            <p:ph type="pic" sz="quarter" idx="27"/>
          </p:nvPr>
        </p:nvSpPr>
        <p:spPr>
          <a:xfrm>
            <a:off x="3269701"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4" name="Text Placeholder 4">
            <a:extLst>
              <a:ext uri="{FF2B5EF4-FFF2-40B4-BE49-F238E27FC236}">
                <a16:creationId xmlns:a16="http://schemas.microsoft.com/office/drawing/2014/main" id="{293A50A9-B964-B344-ADDC-04C78A78F5A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19561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age 2 Image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C655229D-2B07-074D-90EC-9052788F6E8D}"/>
              </a:ext>
            </a:extLst>
          </p:cNvPr>
          <p:cNvSpPr>
            <a:spLocks noGrp="1"/>
          </p:cNvSpPr>
          <p:nvPr>
            <p:ph type="body" sz="quarter" idx="16" hasCustomPrompt="1"/>
          </p:nvPr>
        </p:nvSpPr>
        <p:spPr>
          <a:xfrm>
            <a:off x="7097486" y="6356349"/>
            <a:ext cx="4274142" cy="365126"/>
          </a:xfrm>
          <a:prstGeom prst="rect">
            <a:avLst/>
          </a:prstGeom>
        </p:spPr>
        <p:txBody>
          <a:bodyPr/>
          <a:lstStyle>
            <a:lvl1pPr marL="0" indent="0" algn="r">
              <a:buNone/>
              <a:defRPr sz="1200"/>
            </a:lvl1pPr>
          </a:lstStyle>
          <a:p>
            <a:r>
              <a:rPr lang="en-US" dirty="0"/>
              <a:t>Image info</a:t>
            </a:r>
          </a:p>
        </p:txBody>
      </p:sp>
      <p:sp>
        <p:nvSpPr>
          <p:cNvPr id="15" name="Text Placeholder 3">
            <a:extLst>
              <a:ext uri="{FF2B5EF4-FFF2-40B4-BE49-F238E27FC236}">
                <a16:creationId xmlns:a16="http://schemas.microsoft.com/office/drawing/2014/main" id="{B1040ECF-FC6C-C94A-8124-51FD744ABD82}"/>
              </a:ext>
            </a:extLst>
          </p:cNvPr>
          <p:cNvSpPr>
            <a:spLocks noGrp="1"/>
          </p:cNvSpPr>
          <p:nvPr>
            <p:ph type="body" sz="quarter" idx="18" hasCustomPrompt="1"/>
          </p:nvPr>
        </p:nvSpPr>
        <p:spPr>
          <a:xfrm>
            <a:off x="424543" y="6348001"/>
            <a:ext cx="4622672" cy="365126"/>
          </a:xfrm>
          <a:prstGeom prst="rect">
            <a:avLst/>
          </a:prstGeom>
        </p:spPr>
        <p:txBody>
          <a:bodyPr/>
          <a:lstStyle>
            <a:lvl1pPr marL="0" indent="0" algn="l">
              <a:buNone/>
              <a:defRPr sz="1200"/>
            </a:lvl1pPr>
          </a:lstStyle>
          <a:p>
            <a:r>
              <a:rPr lang="en-US" dirty="0"/>
              <a:t>Image info</a:t>
            </a:r>
          </a:p>
        </p:txBody>
      </p:sp>
      <p:sp>
        <p:nvSpPr>
          <p:cNvPr id="16" name="Picture Placeholder 4">
            <a:extLst>
              <a:ext uri="{FF2B5EF4-FFF2-40B4-BE49-F238E27FC236}">
                <a16:creationId xmlns:a16="http://schemas.microsoft.com/office/drawing/2014/main" id="{6106AAB4-8568-D247-9F23-12D396B1BF14}"/>
              </a:ext>
            </a:extLst>
          </p:cNvPr>
          <p:cNvSpPr>
            <a:spLocks noGrp="1"/>
          </p:cNvSpPr>
          <p:nvPr>
            <p:ph type="pic" sz="quarter" idx="19"/>
          </p:nvPr>
        </p:nvSpPr>
        <p:spPr>
          <a:xfrm>
            <a:off x="424543" y="2013857"/>
            <a:ext cx="5301343"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8" name="Picture Placeholder 4">
            <a:extLst>
              <a:ext uri="{FF2B5EF4-FFF2-40B4-BE49-F238E27FC236}">
                <a16:creationId xmlns:a16="http://schemas.microsoft.com/office/drawing/2014/main" id="{3F6D8E7F-5F76-7D46-8B69-ADD46358534F}"/>
              </a:ext>
            </a:extLst>
          </p:cNvPr>
          <p:cNvSpPr>
            <a:spLocks noGrp="1"/>
          </p:cNvSpPr>
          <p:nvPr>
            <p:ph type="pic" sz="quarter" idx="20"/>
          </p:nvPr>
        </p:nvSpPr>
        <p:spPr>
          <a:xfrm>
            <a:off x="6059399" y="2013857"/>
            <a:ext cx="5301343"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9" name="Rectangle 8">
            <a:extLst>
              <a:ext uri="{FF2B5EF4-FFF2-40B4-BE49-F238E27FC236}">
                <a16:creationId xmlns:a16="http://schemas.microsoft.com/office/drawing/2014/main" id="{61596485-2B2E-4D46-A1C5-4C90AB5FA04D}"/>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1" name="Picture 10" descr="A picture containing drawing, sign&#10;&#10;Description automatically generated">
            <a:extLst>
              <a:ext uri="{FF2B5EF4-FFF2-40B4-BE49-F238E27FC236}">
                <a16:creationId xmlns:a16="http://schemas.microsoft.com/office/drawing/2014/main" id="{E5E0FC22-0325-884C-BB43-CB7D054125C8}"/>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2" name="Text Placeholder 4">
            <a:extLst>
              <a:ext uri="{FF2B5EF4-FFF2-40B4-BE49-F238E27FC236}">
                <a16:creationId xmlns:a16="http://schemas.microsoft.com/office/drawing/2014/main" id="{E40E62E0-F58D-A448-AF08-25BCF9A5E161}"/>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815637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age 3 Images">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6106AAB4-8568-D247-9F23-12D396B1BF14}"/>
              </a:ext>
            </a:extLst>
          </p:cNvPr>
          <p:cNvSpPr>
            <a:spLocks noGrp="1"/>
          </p:cNvSpPr>
          <p:nvPr>
            <p:ph type="pic" sz="quarter" idx="19"/>
          </p:nvPr>
        </p:nvSpPr>
        <p:spPr>
          <a:xfrm>
            <a:off x="424543"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7" name="Picture Placeholder 4">
            <a:extLst>
              <a:ext uri="{FF2B5EF4-FFF2-40B4-BE49-F238E27FC236}">
                <a16:creationId xmlns:a16="http://schemas.microsoft.com/office/drawing/2014/main" id="{5C8CEFB0-F205-164D-B7EE-F0EC90006832}"/>
              </a:ext>
            </a:extLst>
          </p:cNvPr>
          <p:cNvSpPr>
            <a:spLocks noGrp="1"/>
          </p:cNvSpPr>
          <p:nvPr>
            <p:ph type="pic" sz="quarter" idx="20"/>
          </p:nvPr>
        </p:nvSpPr>
        <p:spPr>
          <a:xfrm>
            <a:off x="4370614"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8" name="Picture Placeholder 4">
            <a:extLst>
              <a:ext uri="{FF2B5EF4-FFF2-40B4-BE49-F238E27FC236}">
                <a16:creationId xmlns:a16="http://schemas.microsoft.com/office/drawing/2014/main" id="{C53409B2-6E6E-4341-A309-B27FDB582AE5}"/>
              </a:ext>
            </a:extLst>
          </p:cNvPr>
          <p:cNvSpPr>
            <a:spLocks noGrp="1"/>
          </p:cNvSpPr>
          <p:nvPr>
            <p:ph type="pic" sz="quarter" idx="21"/>
          </p:nvPr>
        </p:nvSpPr>
        <p:spPr>
          <a:xfrm>
            <a:off x="8262257"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1" name="Text Placeholder 3">
            <a:extLst>
              <a:ext uri="{FF2B5EF4-FFF2-40B4-BE49-F238E27FC236}">
                <a16:creationId xmlns:a16="http://schemas.microsoft.com/office/drawing/2014/main" id="{36F7B29D-43E1-A249-95DE-CE49173655F0}"/>
              </a:ext>
            </a:extLst>
          </p:cNvPr>
          <p:cNvSpPr>
            <a:spLocks noGrp="1"/>
          </p:cNvSpPr>
          <p:nvPr>
            <p:ph type="body" sz="quarter" idx="16" hasCustomPrompt="1"/>
          </p:nvPr>
        </p:nvSpPr>
        <p:spPr>
          <a:xfrm>
            <a:off x="7144784" y="6356153"/>
            <a:ext cx="4596957" cy="365126"/>
          </a:xfrm>
          <a:prstGeom prst="rect">
            <a:avLst/>
          </a:prstGeom>
        </p:spPr>
        <p:txBody>
          <a:bodyPr/>
          <a:lstStyle>
            <a:lvl1pPr marL="0" indent="0" algn="r">
              <a:buNone/>
              <a:defRPr sz="1200"/>
            </a:lvl1pPr>
          </a:lstStyle>
          <a:p>
            <a:r>
              <a:rPr lang="en-US" dirty="0"/>
              <a:t>Image info</a:t>
            </a:r>
          </a:p>
        </p:txBody>
      </p:sp>
      <p:sp>
        <p:nvSpPr>
          <p:cNvPr id="12" name="Text Placeholder 3">
            <a:extLst>
              <a:ext uri="{FF2B5EF4-FFF2-40B4-BE49-F238E27FC236}">
                <a16:creationId xmlns:a16="http://schemas.microsoft.com/office/drawing/2014/main" id="{FC0F41B9-C070-2042-A089-99D212B0AF35}"/>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Image info</a:t>
            </a:r>
          </a:p>
        </p:txBody>
      </p:sp>
      <p:sp>
        <p:nvSpPr>
          <p:cNvPr id="14" name="Rectangle 13">
            <a:extLst>
              <a:ext uri="{FF2B5EF4-FFF2-40B4-BE49-F238E27FC236}">
                <a16:creationId xmlns:a16="http://schemas.microsoft.com/office/drawing/2014/main" id="{4963FD23-5899-B447-9272-FFD74121FA18}"/>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id="{2764800B-B6A1-534C-A8CB-D4D23956CC72}"/>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0" name="Text Placeholder 4">
            <a:extLst>
              <a:ext uri="{FF2B5EF4-FFF2-40B4-BE49-F238E27FC236}">
                <a16:creationId xmlns:a16="http://schemas.microsoft.com/office/drawing/2014/main" id="{359E52BB-4966-FB4A-A8A4-F4A8A9B31D21}"/>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1074231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Back 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59B9D3-6B7D-234A-97FA-E0AB847EC3FA}"/>
              </a:ext>
            </a:extLst>
          </p:cNvPr>
          <p:cNvSpPr/>
          <p:nvPr userDrawn="1"/>
        </p:nvSpPr>
        <p:spPr>
          <a:xfrm>
            <a:off x="0" y="0"/>
            <a:ext cx="12192000" cy="68580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sp>
        <p:nvSpPr>
          <p:cNvPr id="9" name="Subtitle 2">
            <a:extLst>
              <a:ext uri="{FF2B5EF4-FFF2-40B4-BE49-F238E27FC236}">
                <a16:creationId xmlns:a16="http://schemas.microsoft.com/office/drawing/2014/main" id="{E13E6C52-66D0-DB4E-8432-77E8DF3BF868}"/>
              </a:ext>
            </a:extLst>
          </p:cNvPr>
          <p:cNvSpPr>
            <a:spLocks noGrp="1"/>
          </p:cNvSpPr>
          <p:nvPr>
            <p:ph type="subTitle" idx="1" hasCustomPrompt="1"/>
          </p:nvPr>
        </p:nvSpPr>
        <p:spPr>
          <a:xfrm>
            <a:off x="3788229" y="4583150"/>
            <a:ext cx="4615543" cy="313075"/>
          </a:xfrm>
          <a:prstGeom prst="rect">
            <a:avLst/>
          </a:prstGeom>
        </p:spPr>
        <p:txBody>
          <a:bodyPr/>
          <a:lstStyle>
            <a:lvl1pPr marL="0" indent="0" algn="ctr">
              <a:buNone/>
              <a:defRPr sz="1800" b="1"/>
            </a:lvl1pPr>
          </a:lstStyle>
          <a:p>
            <a:r>
              <a:rPr lang="en-US" dirty="0" err="1"/>
              <a:t>falmouth.ac.uk</a:t>
            </a:r>
            <a:endParaRPr lang="en-US" dirty="0"/>
          </a:p>
        </p:txBody>
      </p:sp>
      <p:pic>
        <p:nvPicPr>
          <p:cNvPr id="12" name="Picture 11" descr="A close up of a sign&#10;&#10;Description automatically generated">
            <a:extLst>
              <a:ext uri="{FF2B5EF4-FFF2-40B4-BE49-F238E27FC236}">
                <a16:creationId xmlns:a16="http://schemas.microsoft.com/office/drawing/2014/main" id="{2CB5D7F9-A4B0-184E-83D6-AA95FC6C08A2}"/>
              </a:ext>
            </a:extLst>
          </p:cNvPr>
          <p:cNvPicPr>
            <a:picLocks noChangeAspect="1"/>
          </p:cNvPicPr>
          <p:nvPr userDrawn="1"/>
        </p:nvPicPr>
        <p:blipFill>
          <a:blip r:embed="rId2"/>
          <a:stretch>
            <a:fillRect/>
          </a:stretch>
        </p:blipFill>
        <p:spPr>
          <a:xfrm>
            <a:off x="5187176" y="2319456"/>
            <a:ext cx="1817647" cy="1817647"/>
          </a:xfrm>
          <a:prstGeom prst="rect">
            <a:avLst/>
          </a:prstGeom>
        </p:spPr>
      </p:pic>
    </p:spTree>
    <p:extLst>
      <p:ext uri="{BB962C8B-B14F-4D97-AF65-F5344CB8AC3E}">
        <p14:creationId xmlns:p14="http://schemas.microsoft.com/office/powerpoint/2010/main" val="263806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Imag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13E6C52-66D0-DB4E-8432-77E8DF3BF868}"/>
              </a:ext>
            </a:extLst>
          </p:cNvPr>
          <p:cNvSpPr>
            <a:spLocks noGrp="1"/>
          </p:cNvSpPr>
          <p:nvPr>
            <p:ph type="subTitle" idx="1" hasCustomPrompt="1"/>
          </p:nvPr>
        </p:nvSpPr>
        <p:spPr>
          <a:xfrm>
            <a:off x="536121" y="4089008"/>
            <a:ext cx="4615543" cy="1027614"/>
          </a:xfrm>
          <a:prstGeom prst="rect">
            <a:avLst/>
          </a:prstGeom>
        </p:spPr>
        <p:txBody>
          <a:bodyPr/>
          <a:lstStyle>
            <a:lvl1pPr marL="0" indent="0" algn="l">
              <a:buNone/>
              <a:defRPr sz="1800"/>
            </a:lvl1pPr>
          </a:lstStyle>
          <a:p>
            <a:r>
              <a:rPr lang="en-US" dirty="0"/>
              <a:t>Brief description here</a:t>
            </a:r>
          </a:p>
        </p:txBody>
      </p:sp>
      <p:sp>
        <p:nvSpPr>
          <p:cNvPr id="10" name="Rectangle 9">
            <a:extLst>
              <a:ext uri="{FF2B5EF4-FFF2-40B4-BE49-F238E27FC236}">
                <a16:creationId xmlns:a16="http://schemas.microsoft.com/office/drawing/2014/main" id="{6ABDC6E1-8EB3-2442-A13C-13CF1337A6EE}"/>
              </a:ext>
            </a:extLst>
          </p:cNvPr>
          <p:cNvSpPr/>
          <p:nvPr userDrawn="1"/>
        </p:nvSpPr>
        <p:spPr>
          <a:xfrm>
            <a:off x="642256" y="3740326"/>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4" name="Picture Placeholder 4">
            <a:extLst>
              <a:ext uri="{FF2B5EF4-FFF2-40B4-BE49-F238E27FC236}">
                <a16:creationId xmlns:a16="http://schemas.microsoft.com/office/drawing/2014/main" id="{16AF96B5-32D8-1348-B737-BB46DD3D799B}"/>
              </a:ext>
            </a:extLst>
          </p:cNvPr>
          <p:cNvSpPr>
            <a:spLocks noGrp="1"/>
          </p:cNvSpPr>
          <p:nvPr>
            <p:ph type="pic" sz="quarter" idx="17" hasCustomPrompt="1"/>
          </p:nvPr>
        </p:nvSpPr>
        <p:spPr>
          <a:xfrm>
            <a:off x="5551932" y="2245223"/>
            <a:ext cx="5819695" cy="3443653"/>
          </a:xfrm>
          <a:prstGeom prst="rect">
            <a:avLst/>
          </a:prstGeom>
        </p:spPr>
        <p:txBody>
          <a:bodyPr/>
          <a:lstStyle>
            <a:lvl1pPr algn="r">
              <a:defRPr sz="1600"/>
            </a:lvl1pPr>
          </a:lstStyle>
          <a:p>
            <a:r>
              <a:rPr lang="en-US" dirty="0"/>
              <a:t>Click icon to insert image</a:t>
            </a:r>
          </a:p>
        </p:txBody>
      </p:sp>
      <p:sp>
        <p:nvSpPr>
          <p:cNvPr id="15" name="Title 1">
            <a:extLst>
              <a:ext uri="{FF2B5EF4-FFF2-40B4-BE49-F238E27FC236}">
                <a16:creationId xmlns:a16="http://schemas.microsoft.com/office/drawing/2014/main" id="{C843759D-CF7C-5941-A1AF-40145CF871D2}"/>
              </a:ext>
            </a:extLst>
          </p:cNvPr>
          <p:cNvSpPr>
            <a:spLocks noGrp="1"/>
          </p:cNvSpPr>
          <p:nvPr>
            <p:ph type="ctrTitle" hasCustomPrompt="1"/>
          </p:nvPr>
        </p:nvSpPr>
        <p:spPr>
          <a:xfrm>
            <a:off x="536121" y="2245223"/>
            <a:ext cx="3037114" cy="1343621"/>
          </a:xfrm>
          <a:prstGeom prst="rect">
            <a:avLst/>
          </a:prstGeom>
        </p:spPr>
        <p:txBody>
          <a:bodyPr/>
          <a:lstStyle>
            <a:lvl1pPr algn="l">
              <a:defRPr b="1" i="0">
                <a:latin typeface="Calibri" panose="020F0502020204030204" pitchFamily="34" charset="0"/>
                <a:cs typeface="Calibri" panose="020F0502020204030204" pitchFamily="34" charset="0"/>
              </a:defRPr>
            </a:lvl1pPr>
          </a:lstStyle>
          <a:p>
            <a:r>
              <a:rPr lang="en-US" b="1" i="0" dirty="0">
                <a:latin typeface="Calibri" panose="020F0502020204030204" pitchFamily="34" charset="0"/>
                <a:cs typeface="Calibri" panose="020F0502020204030204" pitchFamily="34" charset="0"/>
              </a:rPr>
              <a:t>Title of Output</a:t>
            </a:r>
            <a:endParaRPr lang="en-US" b="1" dirty="0">
              <a:latin typeface="Gill Sans SemiBold" panose="020B0502020104020203" pitchFamily="34" charset="-79"/>
              <a:cs typeface="Gill Sans SemiBold" panose="020B0502020104020203" pitchFamily="34" charset="-79"/>
            </a:endParaRPr>
          </a:p>
        </p:txBody>
      </p:sp>
      <p:sp>
        <p:nvSpPr>
          <p:cNvPr id="16" name="Text Placeholder 3">
            <a:extLst>
              <a:ext uri="{FF2B5EF4-FFF2-40B4-BE49-F238E27FC236}">
                <a16:creationId xmlns:a16="http://schemas.microsoft.com/office/drawing/2014/main" id="{02F42E6C-322A-6643-90DF-94BB6CF12296}"/>
              </a:ext>
            </a:extLst>
          </p:cNvPr>
          <p:cNvSpPr>
            <a:spLocks noGrp="1"/>
          </p:cNvSpPr>
          <p:nvPr>
            <p:ph type="body" sz="quarter" idx="16" hasCustomPrompt="1"/>
          </p:nvPr>
        </p:nvSpPr>
        <p:spPr>
          <a:xfrm>
            <a:off x="5551932" y="5848164"/>
            <a:ext cx="5819696" cy="556993"/>
          </a:xfrm>
          <a:prstGeom prst="rect">
            <a:avLst/>
          </a:prstGeom>
        </p:spPr>
        <p:txBody>
          <a:bodyPr/>
          <a:lstStyle>
            <a:lvl1pPr marL="0" indent="0" algn="r">
              <a:buNone/>
              <a:defRPr sz="1200"/>
            </a:lvl1pPr>
          </a:lstStyle>
          <a:p>
            <a:r>
              <a:rPr lang="en-US" dirty="0"/>
              <a:t>Image info</a:t>
            </a:r>
          </a:p>
        </p:txBody>
      </p:sp>
      <p:sp>
        <p:nvSpPr>
          <p:cNvPr id="13" name="Rectangle 12">
            <a:extLst>
              <a:ext uri="{FF2B5EF4-FFF2-40B4-BE49-F238E27FC236}">
                <a16:creationId xmlns:a16="http://schemas.microsoft.com/office/drawing/2014/main" id="{4F39FE90-5163-4B41-A7D8-7434F4D5ED6B}"/>
              </a:ext>
            </a:extLst>
          </p:cNvPr>
          <p:cNvSpPr/>
          <p:nvPr userDrawn="1"/>
        </p:nvSpPr>
        <p:spPr>
          <a:xfrm>
            <a:off x="0" y="0"/>
            <a:ext cx="12192000" cy="16002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8" name="Picture 17">
            <a:extLst>
              <a:ext uri="{FF2B5EF4-FFF2-40B4-BE49-F238E27FC236}">
                <a16:creationId xmlns:a16="http://schemas.microsoft.com/office/drawing/2014/main" id="{E371DE5D-36AA-AC40-9235-FABEF6307291}"/>
              </a:ext>
            </a:extLst>
          </p:cNvPr>
          <p:cNvPicPr>
            <a:picLocks noChangeAspect="1"/>
          </p:cNvPicPr>
          <p:nvPr userDrawn="1"/>
        </p:nvPicPr>
        <p:blipFill>
          <a:blip r:embed="rId2"/>
          <a:stretch>
            <a:fillRect/>
          </a:stretch>
        </p:blipFill>
        <p:spPr>
          <a:xfrm>
            <a:off x="536121" y="525714"/>
            <a:ext cx="2250622" cy="550611"/>
          </a:xfrm>
          <a:prstGeom prst="rect">
            <a:avLst/>
          </a:prstGeom>
        </p:spPr>
      </p:pic>
      <p:pic>
        <p:nvPicPr>
          <p:cNvPr id="19" name="Picture 18" descr="A close up of a sign&#10;&#10;Description automatically generated">
            <a:extLst>
              <a:ext uri="{FF2B5EF4-FFF2-40B4-BE49-F238E27FC236}">
                <a16:creationId xmlns:a16="http://schemas.microsoft.com/office/drawing/2014/main" id="{AF1A95DD-4329-F141-BB47-2E8E5F3EB275}"/>
              </a:ext>
            </a:extLst>
          </p:cNvPr>
          <p:cNvPicPr>
            <a:picLocks noChangeAspect="1"/>
          </p:cNvPicPr>
          <p:nvPr userDrawn="1"/>
        </p:nvPicPr>
        <p:blipFill>
          <a:blip r:embed="rId3"/>
          <a:stretch>
            <a:fillRect/>
          </a:stretch>
        </p:blipFill>
        <p:spPr>
          <a:xfrm>
            <a:off x="10774137" y="202610"/>
            <a:ext cx="1194980" cy="1194980"/>
          </a:xfrm>
          <a:prstGeom prst="rect">
            <a:avLst/>
          </a:prstGeom>
        </p:spPr>
      </p:pic>
      <p:sp>
        <p:nvSpPr>
          <p:cNvPr id="12" name="Text Placeholder 4">
            <a:extLst>
              <a:ext uri="{FF2B5EF4-FFF2-40B4-BE49-F238E27FC236}">
                <a16:creationId xmlns:a16="http://schemas.microsoft.com/office/drawing/2014/main" id="{5EE622A7-09BA-0F4F-88DD-9B53E86665BA}"/>
              </a:ext>
            </a:extLst>
          </p:cNvPr>
          <p:cNvSpPr>
            <a:spLocks noGrp="1"/>
          </p:cNvSpPr>
          <p:nvPr>
            <p:ph type="body" sz="quarter" idx="10" hasCustomPrompt="1"/>
          </p:nvPr>
        </p:nvSpPr>
        <p:spPr>
          <a:xfrm>
            <a:off x="536120" y="6051989"/>
            <a:ext cx="4615543" cy="345256"/>
          </a:xfrm>
          <a:prstGeom prst="rect">
            <a:avLst/>
          </a:prstGeom>
        </p:spPr>
        <p:txBody>
          <a:bodyPr/>
          <a:lstStyle>
            <a:lvl1pPr marL="0" indent="0" algn="l">
              <a:buNone/>
              <a:defRPr sz="1800" b="1"/>
            </a:lvl1pPr>
          </a:lstStyle>
          <a:p>
            <a:pPr lvl="0"/>
            <a:r>
              <a:rPr lang="en-GB" dirty="0"/>
              <a:t>Research Programme:</a:t>
            </a:r>
            <a:endParaRPr lang="en-US" dirty="0"/>
          </a:p>
        </p:txBody>
      </p:sp>
      <p:sp>
        <p:nvSpPr>
          <p:cNvPr id="20" name="Text Placeholder 4">
            <a:extLst>
              <a:ext uri="{FF2B5EF4-FFF2-40B4-BE49-F238E27FC236}">
                <a16:creationId xmlns:a16="http://schemas.microsoft.com/office/drawing/2014/main" id="{6DB214C4-17B3-4F48-8DBE-8E8CB6E7BF70}"/>
              </a:ext>
            </a:extLst>
          </p:cNvPr>
          <p:cNvSpPr>
            <a:spLocks noGrp="1"/>
          </p:cNvSpPr>
          <p:nvPr>
            <p:ph type="body" sz="quarter" idx="11" hasCustomPrompt="1"/>
          </p:nvPr>
        </p:nvSpPr>
        <p:spPr>
          <a:xfrm>
            <a:off x="536121" y="5528114"/>
            <a:ext cx="4615542" cy="345256"/>
          </a:xfrm>
          <a:prstGeom prst="rect">
            <a:avLst/>
          </a:prstGeom>
        </p:spPr>
        <p:txBody>
          <a:bodyPr/>
          <a:lstStyle>
            <a:lvl1pPr marL="0" indent="0" algn="l">
              <a:buNone/>
              <a:defRPr sz="1800" b="1"/>
            </a:lvl1pPr>
          </a:lstStyle>
          <a:p>
            <a:pPr lvl="0"/>
            <a:r>
              <a:rPr lang="en-GB" dirty="0"/>
              <a:t>Researchers name</a:t>
            </a:r>
            <a:endParaRPr lang="en-US" dirty="0"/>
          </a:p>
        </p:txBody>
      </p:sp>
    </p:spTree>
    <p:extLst>
      <p:ext uri="{BB962C8B-B14F-4D97-AF65-F5344CB8AC3E}">
        <p14:creationId xmlns:p14="http://schemas.microsoft.com/office/powerpoint/2010/main" val="176125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s Page Option 2 (6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EEC3004-D437-0F42-96A6-68C4D05FB27D}"/>
              </a:ext>
            </a:extLst>
          </p:cNvPr>
          <p:cNvSpPr/>
          <p:nvPr userDrawn="1"/>
        </p:nvSpPr>
        <p:spPr>
          <a:xfrm>
            <a:off x="4050805" y="4335517"/>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71A61AF-01AF-5041-BC4B-E8AE56CABC07}"/>
              </a:ext>
            </a:extLst>
          </p:cNvPr>
          <p:cNvSpPr/>
          <p:nvPr userDrawn="1"/>
        </p:nvSpPr>
        <p:spPr>
          <a:xfrm>
            <a:off x="7654788"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EF406E9-7CAB-9C45-B45A-251DFBE2DFEE}"/>
              </a:ext>
            </a:extLst>
          </p:cNvPr>
          <p:cNvSpPr/>
          <p:nvPr userDrawn="1"/>
        </p:nvSpPr>
        <p:spPr>
          <a:xfrm>
            <a:off x="526121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68D540F-183D-0A45-989B-0A7816C9A140}"/>
              </a:ext>
            </a:extLst>
          </p:cNvPr>
          <p:cNvSpPr/>
          <p:nvPr userDrawn="1"/>
        </p:nvSpPr>
        <p:spPr>
          <a:xfrm>
            <a:off x="6457660"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D2D3D16-D50D-3748-BDE4-F47190D3591F}"/>
              </a:ext>
            </a:extLst>
          </p:cNvPr>
          <p:cNvSpPr/>
          <p:nvPr userDrawn="1"/>
        </p:nvSpPr>
        <p:spPr>
          <a:xfrm>
            <a:off x="5892372"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id="{6EFF5C2B-F5C7-2649-8350-EE27AA2502DD}"/>
              </a:ext>
            </a:extLst>
          </p:cNvPr>
          <p:cNvSpPr/>
          <p:nvPr userDrawn="1"/>
        </p:nvSpPr>
        <p:spPr>
          <a:xfrm>
            <a:off x="2854188"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4">
            <a:extLst>
              <a:ext uri="{FF2B5EF4-FFF2-40B4-BE49-F238E27FC236}">
                <a16:creationId xmlns:a16="http://schemas.microsoft.com/office/drawing/2014/main" id="{0CACBF21-7BD7-DA46-9866-52462A17FF87}"/>
              </a:ext>
            </a:extLst>
          </p:cNvPr>
          <p:cNvSpPr>
            <a:spLocks noGrp="1"/>
          </p:cNvSpPr>
          <p:nvPr>
            <p:ph type="body" sz="quarter" idx="13" hasCustomPrompt="1"/>
          </p:nvPr>
        </p:nvSpPr>
        <p:spPr>
          <a:xfrm>
            <a:off x="2854187" y="3671577"/>
            <a:ext cx="1669577" cy="345256"/>
          </a:xfrm>
          <a:prstGeom prst="rect">
            <a:avLst/>
          </a:prstGeom>
        </p:spPr>
        <p:txBody>
          <a:bodyPr/>
          <a:lstStyle>
            <a:lvl1pPr marL="0" indent="0" algn="ctr">
              <a:buNone/>
              <a:defRPr sz="1200" b="1"/>
            </a:lvl1pPr>
          </a:lstStyle>
          <a:p>
            <a:pPr lvl="0"/>
            <a:r>
              <a:rPr lang="en-GB" dirty="0"/>
              <a:t>Page 2</a:t>
            </a:r>
            <a:endParaRPr lang="en-US" dirty="0"/>
          </a:p>
        </p:txBody>
      </p:sp>
      <p:sp>
        <p:nvSpPr>
          <p:cNvPr id="30" name="Text Placeholder 4">
            <a:extLst>
              <a:ext uri="{FF2B5EF4-FFF2-40B4-BE49-F238E27FC236}">
                <a16:creationId xmlns:a16="http://schemas.microsoft.com/office/drawing/2014/main" id="{80FEDC68-0E9D-5246-9B59-8FFD0EDF0EBC}"/>
              </a:ext>
            </a:extLst>
          </p:cNvPr>
          <p:cNvSpPr>
            <a:spLocks noGrp="1"/>
          </p:cNvSpPr>
          <p:nvPr>
            <p:ph type="body" sz="quarter" idx="28"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56" name="Text Placeholder 4">
            <a:extLst>
              <a:ext uri="{FF2B5EF4-FFF2-40B4-BE49-F238E27FC236}">
                <a16:creationId xmlns:a16="http://schemas.microsoft.com/office/drawing/2014/main" id="{B6F14946-89DD-8542-A288-1687D21C3473}"/>
              </a:ext>
            </a:extLst>
          </p:cNvPr>
          <p:cNvSpPr>
            <a:spLocks noGrp="1"/>
          </p:cNvSpPr>
          <p:nvPr>
            <p:ph type="body" sz="quarter" idx="30" hasCustomPrompt="1"/>
          </p:nvPr>
        </p:nvSpPr>
        <p:spPr>
          <a:xfrm>
            <a:off x="5250146" y="3671577"/>
            <a:ext cx="1669577" cy="345256"/>
          </a:xfrm>
          <a:prstGeom prst="rect">
            <a:avLst/>
          </a:prstGeom>
        </p:spPr>
        <p:txBody>
          <a:bodyPr/>
          <a:lstStyle>
            <a:lvl1pPr marL="0" indent="0" algn="ctr">
              <a:buNone/>
              <a:defRPr sz="1200" b="1"/>
            </a:lvl1pPr>
          </a:lstStyle>
          <a:p>
            <a:pPr lvl="0"/>
            <a:r>
              <a:rPr lang="en-GB" dirty="0"/>
              <a:t>Page 3</a:t>
            </a:r>
            <a:endParaRPr lang="en-US" dirty="0"/>
          </a:p>
        </p:txBody>
      </p:sp>
      <p:sp>
        <p:nvSpPr>
          <p:cNvPr id="58" name="Text Placeholder 4">
            <a:extLst>
              <a:ext uri="{FF2B5EF4-FFF2-40B4-BE49-F238E27FC236}">
                <a16:creationId xmlns:a16="http://schemas.microsoft.com/office/drawing/2014/main" id="{17C64E7B-0DFB-AD43-B469-1E980F602341}"/>
              </a:ext>
            </a:extLst>
          </p:cNvPr>
          <p:cNvSpPr>
            <a:spLocks noGrp="1"/>
          </p:cNvSpPr>
          <p:nvPr>
            <p:ph type="body" sz="quarter" idx="32" hasCustomPrompt="1"/>
          </p:nvPr>
        </p:nvSpPr>
        <p:spPr>
          <a:xfrm>
            <a:off x="7646105" y="3671577"/>
            <a:ext cx="1669577" cy="345256"/>
          </a:xfrm>
          <a:prstGeom prst="rect">
            <a:avLst/>
          </a:prstGeom>
        </p:spPr>
        <p:txBody>
          <a:bodyPr/>
          <a:lstStyle>
            <a:lvl1pPr marL="0" indent="0" algn="ctr">
              <a:buNone/>
              <a:defRPr sz="1200" b="1"/>
            </a:lvl1pPr>
          </a:lstStyle>
          <a:p>
            <a:pPr lvl="0"/>
            <a:r>
              <a:rPr lang="en-GB" dirty="0"/>
              <a:t>Page 4</a:t>
            </a:r>
            <a:endParaRPr lang="en-US" dirty="0"/>
          </a:p>
        </p:txBody>
      </p:sp>
      <p:sp>
        <p:nvSpPr>
          <p:cNvPr id="60" name="Text Placeholder 4">
            <a:extLst>
              <a:ext uri="{FF2B5EF4-FFF2-40B4-BE49-F238E27FC236}">
                <a16:creationId xmlns:a16="http://schemas.microsoft.com/office/drawing/2014/main" id="{EF56795F-4176-234D-9194-7AFDFEF817EB}"/>
              </a:ext>
            </a:extLst>
          </p:cNvPr>
          <p:cNvSpPr>
            <a:spLocks noGrp="1"/>
          </p:cNvSpPr>
          <p:nvPr>
            <p:ph type="body" sz="quarter" idx="34" hasCustomPrompt="1"/>
          </p:nvPr>
        </p:nvSpPr>
        <p:spPr>
          <a:xfrm>
            <a:off x="4046378" y="5498121"/>
            <a:ext cx="1669577" cy="345256"/>
          </a:xfrm>
          <a:prstGeom prst="rect">
            <a:avLst/>
          </a:prstGeom>
        </p:spPr>
        <p:txBody>
          <a:bodyPr/>
          <a:lstStyle>
            <a:lvl1pPr marL="0" indent="0" algn="ctr">
              <a:buNone/>
              <a:defRPr sz="1200" b="1"/>
            </a:lvl1pPr>
          </a:lstStyle>
          <a:p>
            <a:pPr lvl="0"/>
            <a:r>
              <a:rPr lang="en-GB" dirty="0"/>
              <a:t>Page 5</a:t>
            </a:r>
            <a:endParaRPr lang="en-US" dirty="0"/>
          </a:p>
        </p:txBody>
      </p:sp>
      <p:sp>
        <p:nvSpPr>
          <p:cNvPr id="63" name="Text Placeholder 4">
            <a:extLst>
              <a:ext uri="{FF2B5EF4-FFF2-40B4-BE49-F238E27FC236}">
                <a16:creationId xmlns:a16="http://schemas.microsoft.com/office/drawing/2014/main" id="{E8178135-9B84-AF48-91D2-B88CACD73128}"/>
              </a:ext>
            </a:extLst>
          </p:cNvPr>
          <p:cNvSpPr>
            <a:spLocks noGrp="1"/>
          </p:cNvSpPr>
          <p:nvPr>
            <p:ph type="body" sz="quarter" idx="36" hasCustomPrompt="1"/>
          </p:nvPr>
        </p:nvSpPr>
        <p:spPr>
          <a:xfrm>
            <a:off x="6457659" y="5477227"/>
            <a:ext cx="1669577" cy="345256"/>
          </a:xfrm>
          <a:prstGeom prst="rect">
            <a:avLst/>
          </a:prstGeom>
        </p:spPr>
        <p:txBody>
          <a:bodyPr/>
          <a:lstStyle>
            <a:lvl1pPr marL="0" indent="0" algn="ctr">
              <a:buNone/>
              <a:defRPr sz="1200" b="1"/>
            </a:lvl1pPr>
          </a:lstStyle>
          <a:p>
            <a:pPr lvl="0"/>
            <a:r>
              <a:rPr lang="en-GB" dirty="0"/>
              <a:t>Page 6</a:t>
            </a:r>
            <a:endParaRPr lang="en-US" dirty="0"/>
          </a:p>
        </p:txBody>
      </p:sp>
      <p:sp>
        <p:nvSpPr>
          <p:cNvPr id="71" name="TextBox 70">
            <a:extLst>
              <a:ext uri="{FF2B5EF4-FFF2-40B4-BE49-F238E27FC236}">
                <a16:creationId xmlns:a16="http://schemas.microsoft.com/office/drawing/2014/main" id="{D59DE1E3-DE29-F045-863C-0975C5114490}"/>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
        <p:nvSpPr>
          <p:cNvPr id="34" name="TextBox 33">
            <a:extLst>
              <a:ext uri="{FF2B5EF4-FFF2-40B4-BE49-F238E27FC236}">
                <a16:creationId xmlns:a16="http://schemas.microsoft.com/office/drawing/2014/main" id="{668C73C6-DDEA-F643-A15F-F84918E3B3C5}"/>
              </a:ext>
            </a:extLst>
          </p:cNvPr>
          <p:cNvSpPr txBox="1"/>
          <p:nvPr userDrawn="1"/>
        </p:nvSpPr>
        <p:spPr>
          <a:xfrm>
            <a:off x="2853678" y="2881618"/>
            <a:ext cx="1669577" cy="338554"/>
          </a:xfrm>
          <a:prstGeom prst="rect">
            <a:avLst/>
          </a:prstGeom>
          <a:noFill/>
        </p:spPr>
        <p:txBody>
          <a:bodyPr wrap="square" rtlCol="0">
            <a:spAutoFit/>
          </a:bodyPr>
          <a:lstStyle/>
          <a:p>
            <a:pPr algn="ctr"/>
            <a:r>
              <a:rPr lang="en-US" sz="1600" dirty="0"/>
              <a:t>Project Details</a:t>
            </a:r>
          </a:p>
        </p:txBody>
      </p:sp>
      <p:sp>
        <p:nvSpPr>
          <p:cNvPr id="41" name="TextBox 40">
            <a:extLst>
              <a:ext uri="{FF2B5EF4-FFF2-40B4-BE49-F238E27FC236}">
                <a16:creationId xmlns:a16="http://schemas.microsoft.com/office/drawing/2014/main" id="{0DA90C7D-BF0D-464A-ACAC-B0B074423FE9}"/>
              </a:ext>
            </a:extLst>
          </p:cNvPr>
          <p:cNvSpPr txBox="1"/>
          <p:nvPr userDrawn="1"/>
        </p:nvSpPr>
        <p:spPr>
          <a:xfrm>
            <a:off x="5261212" y="2756551"/>
            <a:ext cx="1669577" cy="584775"/>
          </a:xfrm>
          <a:prstGeom prst="rect">
            <a:avLst/>
          </a:prstGeom>
          <a:noFill/>
        </p:spPr>
        <p:txBody>
          <a:bodyPr wrap="square" rtlCol="0">
            <a:spAutoFit/>
          </a:bodyPr>
          <a:lstStyle/>
          <a:p>
            <a:pPr algn="ctr"/>
            <a:r>
              <a:rPr lang="en-US" sz="1600" dirty="0"/>
              <a:t>Supporting</a:t>
            </a:r>
          </a:p>
          <a:p>
            <a:pPr algn="ctr"/>
            <a:r>
              <a:rPr lang="en-US" sz="1600" dirty="0"/>
              <a:t>Statement</a:t>
            </a:r>
          </a:p>
        </p:txBody>
      </p:sp>
      <p:sp>
        <p:nvSpPr>
          <p:cNvPr id="42" name="TextBox 41">
            <a:extLst>
              <a:ext uri="{FF2B5EF4-FFF2-40B4-BE49-F238E27FC236}">
                <a16:creationId xmlns:a16="http://schemas.microsoft.com/office/drawing/2014/main" id="{A5431CA0-C065-C64E-9953-DF6DA423EAD0}"/>
              </a:ext>
            </a:extLst>
          </p:cNvPr>
          <p:cNvSpPr txBox="1"/>
          <p:nvPr userDrawn="1"/>
        </p:nvSpPr>
        <p:spPr>
          <a:xfrm>
            <a:off x="7657171" y="2756551"/>
            <a:ext cx="1669577" cy="584775"/>
          </a:xfrm>
          <a:prstGeom prst="rect">
            <a:avLst/>
          </a:prstGeom>
          <a:noFill/>
        </p:spPr>
        <p:txBody>
          <a:bodyPr wrap="square" rtlCol="0">
            <a:spAutoFit/>
          </a:bodyPr>
          <a:lstStyle/>
          <a:p>
            <a:pPr algn="ctr"/>
            <a:r>
              <a:rPr lang="en-US" sz="1600" dirty="0"/>
              <a:t>Research</a:t>
            </a:r>
          </a:p>
          <a:p>
            <a:pPr algn="ctr"/>
            <a:r>
              <a:rPr lang="en-US" sz="1600" dirty="0"/>
              <a:t>Output</a:t>
            </a:r>
          </a:p>
        </p:txBody>
      </p:sp>
      <p:sp>
        <p:nvSpPr>
          <p:cNvPr id="43" name="TextBox 42">
            <a:extLst>
              <a:ext uri="{FF2B5EF4-FFF2-40B4-BE49-F238E27FC236}">
                <a16:creationId xmlns:a16="http://schemas.microsoft.com/office/drawing/2014/main" id="{5DF44A9C-5711-6744-9541-DBDD917FF12F}"/>
              </a:ext>
            </a:extLst>
          </p:cNvPr>
          <p:cNvSpPr txBox="1"/>
          <p:nvPr userDrawn="1"/>
        </p:nvSpPr>
        <p:spPr>
          <a:xfrm>
            <a:off x="6453404" y="4579473"/>
            <a:ext cx="1669577" cy="584775"/>
          </a:xfrm>
          <a:prstGeom prst="rect">
            <a:avLst/>
          </a:prstGeom>
          <a:noFill/>
        </p:spPr>
        <p:txBody>
          <a:bodyPr wrap="square" rtlCol="0">
            <a:spAutoFit/>
          </a:bodyPr>
          <a:lstStyle/>
          <a:p>
            <a:pPr algn="ctr"/>
            <a:r>
              <a:rPr lang="en-US" sz="1600" dirty="0"/>
              <a:t>Contextual</a:t>
            </a:r>
          </a:p>
          <a:p>
            <a:pPr algn="ctr"/>
            <a:r>
              <a:rPr lang="en-US" sz="1600" dirty="0"/>
              <a:t>Evidence</a:t>
            </a:r>
          </a:p>
        </p:txBody>
      </p:sp>
      <p:sp>
        <p:nvSpPr>
          <p:cNvPr id="46" name="TextBox 45">
            <a:extLst>
              <a:ext uri="{FF2B5EF4-FFF2-40B4-BE49-F238E27FC236}">
                <a16:creationId xmlns:a16="http://schemas.microsoft.com/office/drawing/2014/main" id="{B93E9B8D-E36D-1542-B2DB-67C464EE2EE2}"/>
              </a:ext>
            </a:extLst>
          </p:cNvPr>
          <p:cNvSpPr txBox="1"/>
          <p:nvPr userDrawn="1"/>
        </p:nvSpPr>
        <p:spPr>
          <a:xfrm>
            <a:off x="4042124" y="4698501"/>
            <a:ext cx="1669577" cy="338554"/>
          </a:xfrm>
          <a:prstGeom prst="rect">
            <a:avLst/>
          </a:prstGeom>
          <a:noFill/>
        </p:spPr>
        <p:txBody>
          <a:bodyPr wrap="square" rtlCol="0">
            <a:spAutoFit/>
          </a:bodyPr>
          <a:lstStyle/>
          <a:p>
            <a:pPr algn="ctr"/>
            <a:r>
              <a:rPr lang="en-US" sz="1600" dirty="0"/>
              <a:t>Dissemination</a:t>
            </a:r>
          </a:p>
        </p:txBody>
      </p:sp>
    </p:spTree>
    <p:extLst>
      <p:ext uri="{BB962C8B-B14F-4D97-AF65-F5344CB8AC3E}">
        <p14:creationId xmlns:p14="http://schemas.microsoft.com/office/powerpoint/2010/main" val="239623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O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id="{6EFF5C2B-F5C7-2649-8350-EE27AA2502DD}"/>
              </a:ext>
            </a:extLst>
          </p:cNvPr>
          <p:cNvSpPr/>
          <p:nvPr userDrawn="1"/>
        </p:nvSpPr>
        <p:spPr>
          <a:xfrm>
            <a:off x="1589338"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6A11DA78-CCAA-C648-B61D-9D4160CD46B3}"/>
              </a:ext>
            </a:extLst>
          </p:cNvPr>
          <p:cNvSpPr/>
          <p:nvPr userDrawn="1"/>
        </p:nvSpPr>
        <p:spPr>
          <a:xfrm>
            <a:off x="1589338"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CE10FCFE-E465-D341-AA8D-2BA56233192F}"/>
              </a:ext>
            </a:extLst>
          </p:cNvPr>
          <p:cNvSpPr/>
          <p:nvPr userDrawn="1"/>
        </p:nvSpPr>
        <p:spPr>
          <a:xfrm>
            <a:off x="3996361"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A0C54BE-5FB9-9846-B020-36904A2290A9}"/>
              </a:ext>
            </a:extLst>
          </p:cNvPr>
          <p:cNvSpPr/>
          <p:nvPr userDrawn="1"/>
        </p:nvSpPr>
        <p:spPr>
          <a:xfrm>
            <a:off x="3996361"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8FB449C6-FC65-2643-9FA6-C68666BFF0B3}"/>
              </a:ext>
            </a:extLst>
          </p:cNvPr>
          <p:cNvSpPr/>
          <p:nvPr userDrawn="1"/>
        </p:nvSpPr>
        <p:spPr>
          <a:xfrm>
            <a:off x="6403384"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3C107FF4-AB41-6040-9BB8-CB880A5E406E}"/>
              </a:ext>
            </a:extLst>
          </p:cNvPr>
          <p:cNvSpPr/>
          <p:nvPr userDrawn="1"/>
        </p:nvSpPr>
        <p:spPr>
          <a:xfrm>
            <a:off x="6403384"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76C3EB5-8B31-164D-9C66-0E453C422C4E}"/>
              </a:ext>
            </a:extLst>
          </p:cNvPr>
          <p:cNvSpPr/>
          <p:nvPr userDrawn="1"/>
        </p:nvSpPr>
        <p:spPr>
          <a:xfrm>
            <a:off x="8783513"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98DA9B55-0991-434C-A5F0-AF8FE0042FA6}"/>
              </a:ext>
            </a:extLst>
          </p:cNvPr>
          <p:cNvSpPr/>
          <p:nvPr userDrawn="1"/>
        </p:nvSpPr>
        <p:spPr>
          <a:xfrm>
            <a:off x="8783513"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D9D5A6EC-DB43-3647-94B8-0F5BC6749D12}"/>
              </a:ext>
            </a:extLst>
          </p:cNvPr>
          <p:cNvSpPr/>
          <p:nvPr userDrawn="1"/>
        </p:nvSpPr>
        <p:spPr>
          <a:xfrm>
            <a:off x="5874840"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4">
            <a:extLst>
              <a:ext uri="{FF2B5EF4-FFF2-40B4-BE49-F238E27FC236}">
                <a16:creationId xmlns:a16="http://schemas.microsoft.com/office/drawing/2014/main" id="{A0B8A13F-EF80-A34D-AB53-1E4D58583A2C}"/>
              </a:ext>
            </a:extLst>
          </p:cNvPr>
          <p:cNvSpPr>
            <a:spLocks noGrp="1"/>
          </p:cNvSpPr>
          <p:nvPr>
            <p:ph type="body" sz="quarter" idx="12" hasCustomPrompt="1"/>
          </p:nvPr>
        </p:nvSpPr>
        <p:spPr>
          <a:xfrm>
            <a:off x="1589336" y="3694727"/>
            <a:ext cx="1669577" cy="345256"/>
          </a:xfrm>
          <a:prstGeom prst="rect">
            <a:avLst/>
          </a:prstGeom>
        </p:spPr>
        <p:txBody>
          <a:bodyPr/>
          <a:lstStyle>
            <a:lvl1pPr marL="0" indent="0" algn="ctr">
              <a:buNone/>
              <a:defRPr sz="1600" b="1"/>
            </a:lvl1pPr>
          </a:lstStyle>
          <a:p>
            <a:pPr lvl="0"/>
            <a:r>
              <a:rPr lang="en-GB" dirty="0"/>
              <a:t>01</a:t>
            </a:r>
            <a:endParaRPr lang="en-US" dirty="0"/>
          </a:p>
        </p:txBody>
      </p:sp>
      <p:sp>
        <p:nvSpPr>
          <p:cNvPr id="38" name="Text Placeholder 4">
            <a:extLst>
              <a:ext uri="{FF2B5EF4-FFF2-40B4-BE49-F238E27FC236}">
                <a16:creationId xmlns:a16="http://schemas.microsoft.com/office/drawing/2014/main" id="{DF3E356E-4CE9-0E41-A8DA-01939CB536F2}"/>
              </a:ext>
            </a:extLst>
          </p:cNvPr>
          <p:cNvSpPr>
            <a:spLocks noGrp="1"/>
          </p:cNvSpPr>
          <p:nvPr>
            <p:ph type="body" sz="quarter" idx="14" hasCustomPrompt="1"/>
          </p:nvPr>
        </p:nvSpPr>
        <p:spPr>
          <a:xfrm>
            <a:off x="1589335" y="5488805"/>
            <a:ext cx="1669576" cy="345256"/>
          </a:xfrm>
          <a:prstGeom prst="rect">
            <a:avLst/>
          </a:prstGeom>
        </p:spPr>
        <p:txBody>
          <a:bodyPr/>
          <a:lstStyle>
            <a:lvl1pPr marL="0" indent="0" algn="ctr">
              <a:buNone/>
              <a:defRPr sz="1600" b="1"/>
            </a:lvl1pPr>
          </a:lstStyle>
          <a:p>
            <a:pPr lvl="0"/>
            <a:r>
              <a:rPr lang="en-GB" dirty="0"/>
              <a:t>02</a:t>
            </a:r>
            <a:endParaRPr lang="en-US" dirty="0"/>
          </a:p>
        </p:txBody>
      </p:sp>
      <p:sp>
        <p:nvSpPr>
          <p:cNvPr id="40" name="Text Placeholder 4">
            <a:extLst>
              <a:ext uri="{FF2B5EF4-FFF2-40B4-BE49-F238E27FC236}">
                <a16:creationId xmlns:a16="http://schemas.microsoft.com/office/drawing/2014/main" id="{BEB3BBF2-09CB-8D4D-A67B-8DFD9759EB74}"/>
              </a:ext>
            </a:extLst>
          </p:cNvPr>
          <p:cNvSpPr>
            <a:spLocks noGrp="1"/>
          </p:cNvSpPr>
          <p:nvPr>
            <p:ph type="body" sz="quarter" idx="16" hasCustomPrompt="1"/>
          </p:nvPr>
        </p:nvSpPr>
        <p:spPr>
          <a:xfrm>
            <a:off x="3996361" y="3694727"/>
            <a:ext cx="1669574" cy="345256"/>
          </a:xfrm>
          <a:prstGeom prst="rect">
            <a:avLst/>
          </a:prstGeom>
        </p:spPr>
        <p:txBody>
          <a:bodyPr/>
          <a:lstStyle>
            <a:lvl1pPr marL="0" indent="0" algn="ctr">
              <a:buNone/>
              <a:defRPr sz="1600" b="1"/>
            </a:lvl1pPr>
          </a:lstStyle>
          <a:p>
            <a:pPr lvl="0"/>
            <a:r>
              <a:rPr lang="en-GB" dirty="0"/>
              <a:t>03</a:t>
            </a:r>
            <a:endParaRPr lang="en-US" dirty="0"/>
          </a:p>
        </p:txBody>
      </p:sp>
      <p:sp>
        <p:nvSpPr>
          <p:cNvPr id="42" name="Text Placeholder 4">
            <a:extLst>
              <a:ext uri="{FF2B5EF4-FFF2-40B4-BE49-F238E27FC236}">
                <a16:creationId xmlns:a16="http://schemas.microsoft.com/office/drawing/2014/main" id="{B536A489-225B-4E42-B52B-999A2E7DA504}"/>
              </a:ext>
            </a:extLst>
          </p:cNvPr>
          <p:cNvSpPr>
            <a:spLocks noGrp="1"/>
          </p:cNvSpPr>
          <p:nvPr>
            <p:ph type="body" sz="quarter" idx="18" hasCustomPrompt="1"/>
          </p:nvPr>
        </p:nvSpPr>
        <p:spPr>
          <a:xfrm>
            <a:off x="3996360" y="5488805"/>
            <a:ext cx="1669575" cy="345256"/>
          </a:xfrm>
          <a:prstGeom prst="rect">
            <a:avLst/>
          </a:prstGeom>
        </p:spPr>
        <p:txBody>
          <a:bodyPr/>
          <a:lstStyle>
            <a:lvl1pPr marL="0" indent="0" algn="ctr">
              <a:buNone/>
              <a:defRPr sz="1600" b="1"/>
            </a:lvl1pPr>
          </a:lstStyle>
          <a:p>
            <a:pPr lvl="0"/>
            <a:r>
              <a:rPr lang="en-GB" dirty="0"/>
              <a:t>04</a:t>
            </a:r>
            <a:endParaRPr lang="en-US" dirty="0"/>
          </a:p>
        </p:txBody>
      </p:sp>
      <p:sp>
        <p:nvSpPr>
          <p:cNvPr id="45" name="Text Placeholder 4">
            <a:extLst>
              <a:ext uri="{FF2B5EF4-FFF2-40B4-BE49-F238E27FC236}">
                <a16:creationId xmlns:a16="http://schemas.microsoft.com/office/drawing/2014/main" id="{A6AE646B-715F-E343-818F-B5B94BEA426A}"/>
              </a:ext>
            </a:extLst>
          </p:cNvPr>
          <p:cNvSpPr>
            <a:spLocks noGrp="1"/>
          </p:cNvSpPr>
          <p:nvPr>
            <p:ph type="body" sz="quarter" idx="21" hasCustomPrompt="1"/>
          </p:nvPr>
        </p:nvSpPr>
        <p:spPr>
          <a:xfrm>
            <a:off x="6403382" y="3694727"/>
            <a:ext cx="1669576" cy="345256"/>
          </a:xfrm>
          <a:prstGeom prst="rect">
            <a:avLst/>
          </a:prstGeom>
        </p:spPr>
        <p:txBody>
          <a:bodyPr/>
          <a:lstStyle>
            <a:lvl1pPr marL="0" indent="0" algn="ctr">
              <a:buNone/>
              <a:defRPr sz="1600" b="1"/>
            </a:lvl1pPr>
          </a:lstStyle>
          <a:p>
            <a:pPr lvl="0"/>
            <a:r>
              <a:rPr lang="en-GB" dirty="0"/>
              <a:t>05</a:t>
            </a:r>
            <a:endParaRPr lang="en-US" dirty="0"/>
          </a:p>
        </p:txBody>
      </p:sp>
      <p:sp>
        <p:nvSpPr>
          <p:cNvPr id="46" name="Text Placeholder 4">
            <a:extLst>
              <a:ext uri="{FF2B5EF4-FFF2-40B4-BE49-F238E27FC236}">
                <a16:creationId xmlns:a16="http://schemas.microsoft.com/office/drawing/2014/main" id="{621E005C-E4D9-594B-B04C-E2C114BCF20A}"/>
              </a:ext>
            </a:extLst>
          </p:cNvPr>
          <p:cNvSpPr>
            <a:spLocks noGrp="1"/>
          </p:cNvSpPr>
          <p:nvPr>
            <p:ph type="body" sz="quarter" idx="22" hasCustomPrompt="1"/>
          </p:nvPr>
        </p:nvSpPr>
        <p:spPr>
          <a:xfrm>
            <a:off x="6403383" y="5488805"/>
            <a:ext cx="1669575" cy="345256"/>
          </a:xfrm>
          <a:prstGeom prst="rect">
            <a:avLst/>
          </a:prstGeom>
        </p:spPr>
        <p:txBody>
          <a:bodyPr/>
          <a:lstStyle>
            <a:lvl1pPr marL="0" indent="0" algn="ctr">
              <a:buNone/>
              <a:defRPr sz="1600" b="1"/>
            </a:lvl1pPr>
          </a:lstStyle>
          <a:p>
            <a:pPr lvl="0"/>
            <a:r>
              <a:rPr lang="en-GB" dirty="0"/>
              <a:t>06</a:t>
            </a:r>
            <a:endParaRPr lang="en-US" dirty="0"/>
          </a:p>
        </p:txBody>
      </p:sp>
      <p:sp>
        <p:nvSpPr>
          <p:cNvPr id="49" name="Text Placeholder 4">
            <a:extLst>
              <a:ext uri="{FF2B5EF4-FFF2-40B4-BE49-F238E27FC236}">
                <a16:creationId xmlns:a16="http://schemas.microsoft.com/office/drawing/2014/main" id="{37FA23F7-A260-C24E-A1A9-0B021C39972E}"/>
              </a:ext>
            </a:extLst>
          </p:cNvPr>
          <p:cNvSpPr>
            <a:spLocks noGrp="1"/>
          </p:cNvSpPr>
          <p:nvPr>
            <p:ph type="body" sz="quarter" idx="25" hasCustomPrompt="1"/>
          </p:nvPr>
        </p:nvSpPr>
        <p:spPr>
          <a:xfrm>
            <a:off x="8783513" y="3694727"/>
            <a:ext cx="1669575" cy="345256"/>
          </a:xfrm>
          <a:prstGeom prst="rect">
            <a:avLst/>
          </a:prstGeom>
        </p:spPr>
        <p:txBody>
          <a:bodyPr/>
          <a:lstStyle>
            <a:lvl1pPr marL="0" indent="0" algn="ctr">
              <a:buNone/>
              <a:defRPr sz="1600" b="1"/>
            </a:lvl1pPr>
          </a:lstStyle>
          <a:p>
            <a:pPr lvl="0"/>
            <a:r>
              <a:rPr lang="en-GB" dirty="0"/>
              <a:t>07</a:t>
            </a:r>
            <a:endParaRPr lang="en-US" dirty="0"/>
          </a:p>
        </p:txBody>
      </p:sp>
      <p:sp>
        <p:nvSpPr>
          <p:cNvPr id="50" name="Text Placeholder 4">
            <a:extLst>
              <a:ext uri="{FF2B5EF4-FFF2-40B4-BE49-F238E27FC236}">
                <a16:creationId xmlns:a16="http://schemas.microsoft.com/office/drawing/2014/main" id="{E17786D1-1701-F64C-A424-FC531A2FA56D}"/>
              </a:ext>
            </a:extLst>
          </p:cNvPr>
          <p:cNvSpPr>
            <a:spLocks noGrp="1"/>
          </p:cNvSpPr>
          <p:nvPr>
            <p:ph type="body" sz="quarter" idx="26" hasCustomPrompt="1"/>
          </p:nvPr>
        </p:nvSpPr>
        <p:spPr>
          <a:xfrm>
            <a:off x="8783513" y="5488805"/>
            <a:ext cx="1669575" cy="345256"/>
          </a:xfrm>
          <a:prstGeom prst="rect">
            <a:avLst/>
          </a:prstGeom>
        </p:spPr>
        <p:txBody>
          <a:bodyPr/>
          <a:lstStyle>
            <a:lvl1pPr marL="0" indent="0" algn="ctr">
              <a:buNone/>
              <a:defRPr sz="1600" b="1"/>
            </a:lvl1pPr>
          </a:lstStyle>
          <a:p>
            <a:pPr lvl="0"/>
            <a:r>
              <a:rPr lang="en-GB" dirty="0"/>
              <a:t>08</a:t>
            </a:r>
            <a:endParaRPr lang="en-US" dirty="0"/>
          </a:p>
        </p:txBody>
      </p:sp>
      <p:sp>
        <p:nvSpPr>
          <p:cNvPr id="30" name="Text Placeholder 4">
            <a:extLst>
              <a:ext uri="{FF2B5EF4-FFF2-40B4-BE49-F238E27FC236}">
                <a16:creationId xmlns:a16="http://schemas.microsoft.com/office/drawing/2014/main" id="{88963203-8B49-D148-9569-0B62B02790D0}"/>
              </a:ext>
            </a:extLst>
          </p:cNvPr>
          <p:cNvSpPr>
            <a:spLocks noGrp="1"/>
          </p:cNvSpPr>
          <p:nvPr>
            <p:ph type="body" sz="quarter" idx="27"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31" name="Text Placeholder 4">
            <a:extLst>
              <a:ext uri="{FF2B5EF4-FFF2-40B4-BE49-F238E27FC236}">
                <a16:creationId xmlns:a16="http://schemas.microsoft.com/office/drawing/2014/main" id="{D65E950F-7B47-FB42-BB46-C6D8C2002EFE}"/>
              </a:ext>
            </a:extLst>
          </p:cNvPr>
          <p:cNvSpPr>
            <a:spLocks noGrp="1"/>
          </p:cNvSpPr>
          <p:nvPr>
            <p:ph type="body" sz="quarter" idx="28" hasCustomPrompt="1"/>
          </p:nvPr>
        </p:nvSpPr>
        <p:spPr>
          <a:xfrm>
            <a:off x="1589335" y="2721964"/>
            <a:ext cx="1669575" cy="665342"/>
          </a:xfrm>
          <a:prstGeom prst="rect">
            <a:avLst/>
          </a:prstGeom>
        </p:spPr>
        <p:txBody>
          <a:bodyPr/>
          <a:lstStyle>
            <a:lvl1pPr marL="0" indent="0" algn="ctr">
              <a:buNone/>
              <a:defRPr sz="2000" b="1"/>
            </a:lvl1pPr>
          </a:lstStyle>
          <a:p>
            <a:pPr lvl="0"/>
            <a:r>
              <a:rPr lang="en-GB" dirty="0"/>
              <a:t>Project Details</a:t>
            </a:r>
            <a:endParaRPr lang="en-US" dirty="0"/>
          </a:p>
        </p:txBody>
      </p:sp>
      <p:sp>
        <p:nvSpPr>
          <p:cNvPr id="32" name="Text Placeholder 4">
            <a:extLst>
              <a:ext uri="{FF2B5EF4-FFF2-40B4-BE49-F238E27FC236}">
                <a16:creationId xmlns:a16="http://schemas.microsoft.com/office/drawing/2014/main" id="{99C1BCFB-E00B-764E-8FDD-5CBA58D33E4E}"/>
              </a:ext>
            </a:extLst>
          </p:cNvPr>
          <p:cNvSpPr>
            <a:spLocks noGrp="1"/>
          </p:cNvSpPr>
          <p:nvPr>
            <p:ph type="body" sz="quarter" idx="29" hasCustomPrompt="1"/>
          </p:nvPr>
        </p:nvSpPr>
        <p:spPr>
          <a:xfrm>
            <a:off x="3996361" y="2721964"/>
            <a:ext cx="1669574" cy="665342"/>
          </a:xfrm>
          <a:prstGeom prst="rect">
            <a:avLst/>
          </a:prstGeom>
        </p:spPr>
        <p:txBody>
          <a:bodyPr/>
          <a:lstStyle>
            <a:lvl1pPr marL="0" indent="0" algn="ctr">
              <a:buNone/>
              <a:defRPr sz="2000" b="1"/>
            </a:lvl1pPr>
          </a:lstStyle>
          <a:p>
            <a:pPr lvl="0"/>
            <a:r>
              <a:rPr lang="en-GB" dirty="0"/>
              <a:t>Research</a:t>
            </a:r>
            <a:br>
              <a:rPr lang="en-GB" dirty="0"/>
            </a:br>
            <a:r>
              <a:rPr lang="en-GB" dirty="0"/>
              <a:t>Output</a:t>
            </a:r>
            <a:endParaRPr lang="en-US" dirty="0"/>
          </a:p>
        </p:txBody>
      </p:sp>
      <p:sp>
        <p:nvSpPr>
          <p:cNvPr id="33" name="Text Placeholder 4">
            <a:extLst>
              <a:ext uri="{FF2B5EF4-FFF2-40B4-BE49-F238E27FC236}">
                <a16:creationId xmlns:a16="http://schemas.microsoft.com/office/drawing/2014/main" id="{E425B322-0040-094B-99C0-B6CB738990C8}"/>
              </a:ext>
            </a:extLst>
          </p:cNvPr>
          <p:cNvSpPr>
            <a:spLocks noGrp="1"/>
          </p:cNvSpPr>
          <p:nvPr>
            <p:ph type="body" sz="quarter" idx="31" hasCustomPrompt="1"/>
          </p:nvPr>
        </p:nvSpPr>
        <p:spPr>
          <a:xfrm>
            <a:off x="6403382" y="2721964"/>
            <a:ext cx="1669574" cy="665342"/>
          </a:xfrm>
          <a:prstGeom prst="rect">
            <a:avLst/>
          </a:prstGeom>
        </p:spPr>
        <p:txBody>
          <a:bodyPr/>
          <a:lstStyle>
            <a:lvl1pPr marL="0" indent="0" algn="ctr">
              <a:buNone/>
              <a:defRPr sz="2000" b="1"/>
            </a:lvl1pPr>
          </a:lstStyle>
          <a:p>
            <a:pPr lvl="0"/>
            <a:r>
              <a:rPr lang="en-GB" dirty="0"/>
              <a:t>Contextual</a:t>
            </a:r>
            <a:br>
              <a:rPr lang="en-GB" dirty="0"/>
            </a:br>
            <a:r>
              <a:rPr lang="en-GB" dirty="0"/>
              <a:t>Evidence</a:t>
            </a:r>
            <a:endParaRPr lang="en-US" dirty="0"/>
          </a:p>
        </p:txBody>
      </p:sp>
      <p:sp>
        <p:nvSpPr>
          <p:cNvPr id="34" name="Text Placeholder 4">
            <a:extLst>
              <a:ext uri="{FF2B5EF4-FFF2-40B4-BE49-F238E27FC236}">
                <a16:creationId xmlns:a16="http://schemas.microsoft.com/office/drawing/2014/main" id="{7865F3F6-B2A5-FE4E-921A-800EB6E6348B}"/>
              </a:ext>
            </a:extLst>
          </p:cNvPr>
          <p:cNvSpPr>
            <a:spLocks noGrp="1"/>
          </p:cNvSpPr>
          <p:nvPr>
            <p:ph type="body" sz="quarter" idx="33" hasCustomPrompt="1"/>
          </p:nvPr>
        </p:nvSpPr>
        <p:spPr>
          <a:xfrm>
            <a:off x="8783513" y="2721964"/>
            <a:ext cx="1669574" cy="665342"/>
          </a:xfrm>
          <a:prstGeom prst="rect">
            <a:avLst/>
          </a:prstGeom>
        </p:spPr>
        <p:txBody>
          <a:bodyPr/>
          <a:lstStyle>
            <a:lvl1pPr marL="0" indent="0" algn="ctr">
              <a:buNone/>
              <a:defRPr sz="2000" b="1"/>
            </a:lvl1pPr>
          </a:lstStyle>
          <a:p>
            <a:pPr lvl="0"/>
            <a:r>
              <a:rPr lang="en-GB" dirty="0"/>
              <a:t>Insert text</a:t>
            </a:r>
            <a:br>
              <a:rPr lang="en-US" dirty="0"/>
            </a:br>
            <a:r>
              <a:rPr lang="en-US" dirty="0"/>
              <a:t>here</a:t>
            </a:r>
            <a:endParaRPr lang="en-GB" dirty="0"/>
          </a:p>
        </p:txBody>
      </p:sp>
      <p:sp>
        <p:nvSpPr>
          <p:cNvPr id="51" name="Text Placeholder 4">
            <a:extLst>
              <a:ext uri="{FF2B5EF4-FFF2-40B4-BE49-F238E27FC236}">
                <a16:creationId xmlns:a16="http://schemas.microsoft.com/office/drawing/2014/main" id="{9F65C8FD-E424-1441-8B93-3D992C1FB9C0}"/>
              </a:ext>
            </a:extLst>
          </p:cNvPr>
          <p:cNvSpPr>
            <a:spLocks noGrp="1"/>
          </p:cNvSpPr>
          <p:nvPr>
            <p:ph type="body" sz="quarter" idx="35" hasCustomPrompt="1"/>
          </p:nvPr>
        </p:nvSpPr>
        <p:spPr>
          <a:xfrm>
            <a:off x="1545657" y="4550764"/>
            <a:ext cx="1669575" cy="665342"/>
          </a:xfrm>
          <a:prstGeom prst="rect">
            <a:avLst/>
          </a:prstGeom>
        </p:spPr>
        <p:txBody>
          <a:bodyPr/>
          <a:lstStyle>
            <a:lvl1pPr marL="0" indent="0" algn="ctr">
              <a:buNone/>
              <a:defRPr sz="2000" b="1"/>
            </a:lvl1pPr>
          </a:lstStyle>
          <a:p>
            <a:pPr lvl="0"/>
            <a:r>
              <a:rPr lang="en-GB" dirty="0"/>
              <a:t>Supporting</a:t>
            </a:r>
            <a:br>
              <a:rPr lang="en-GB" dirty="0"/>
            </a:br>
            <a:r>
              <a:rPr lang="en-GB" dirty="0"/>
              <a:t>Statement</a:t>
            </a:r>
            <a:endParaRPr lang="en-US" dirty="0"/>
          </a:p>
        </p:txBody>
      </p:sp>
      <p:sp>
        <p:nvSpPr>
          <p:cNvPr id="53" name="Text Placeholder 4">
            <a:extLst>
              <a:ext uri="{FF2B5EF4-FFF2-40B4-BE49-F238E27FC236}">
                <a16:creationId xmlns:a16="http://schemas.microsoft.com/office/drawing/2014/main" id="{2BB37EA3-8B1E-B24E-B34E-F7B02D124F2B}"/>
              </a:ext>
            </a:extLst>
          </p:cNvPr>
          <p:cNvSpPr>
            <a:spLocks noGrp="1"/>
          </p:cNvSpPr>
          <p:nvPr>
            <p:ph type="body" sz="quarter" idx="37" hasCustomPrompt="1"/>
          </p:nvPr>
        </p:nvSpPr>
        <p:spPr>
          <a:xfrm>
            <a:off x="3941443" y="4550764"/>
            <a:ext cx="1779407" cy="665342"/>
          </a:xfrm>
          <a:prstGeom prst="rect">
            <a:avLst/>
          </a:prstGeom>
        </p:spPr>
        <p:txBody>
          <a:bodyPr/>
          <a:lstStyle>
            <a:lvl1pPr marL="0" indent="0" algn="ctr">
              <a:buNone/>
              <a:defRPr sz="2000" b="1"/>
            </a:lvl1pPr>
          </a:lstStyle>
          <a:p>
            <a:pPr lvl="0"/>
            <a:r>
              <a:rPr lang="en-GB" dirty="0"/>
              <a:t>Dissemination</a:t>
            </a:r>
            <a:endParaRPr lang="en-US" dirty="0"/>
          </a:p>
        </p:txBody>
      </p:sp>
      <p:sp>
        <p:nvSpPr>
          <p:cNvPr id="54" name="Text Placeholder 4">
            <a:extLst>
              <a:ext uri="{FF2B5EF4-FFF2-40B4-BE49-F238E27FC236}">
                <a16:creationId xmlns:a16="http://schemas.microsoft.com/office/drawing/2014/main" id="{A9FFD7DC-A6C4-8048-B917-0A0762BDAE88}"/>
              </a:ext>
            </a:extLst>
          </p:cNvPr>
          <p:cNvSpPr>
            <a:spLocks noGrp="1"/>
          </p:cNvSpPr>
          <p:nvPr>
            <p:ph type="body" sz="quarter" idx="39" hasCustomPrompt="1"/>
          </p:nvPr>
        </p:nvSpPr>
        <p:spPr>
          <a:xfrm>
            <a:off x="6147475" y="4560360"/>
            <a:ext cx="2181393" cy="665342"/>
          </a:xfrm>
          <a:prstGeom prst="rect">
            <a:avLst/>
          </a:prstGeom>
        </p:spPr>
        <p:txBody>
          <a:bodyPr/>
          <a:lstStyle>
            <a:lvl1pPr marL="0" indent="0" algn="ctr">
              <a:buNone/>
              <a:defRPr sz="2000" b="1"/>
            </a:lvl1pPr>
          </a:lstStyle>
          <a:p>
            <a:pPr lvl="0"/>
            <a:r>
              <a:rPr lang="en-GB" dirty="0"/>
              <a:t>Acknowledgments</a:t>
            </a:r>
            <a:endParaRPr lang="en-US" dirty="0"/>
          </a:p>
        </p:txBody>
      </p:sp>
      <p:sp>
        <p:nvSpPr>
          <p:cNvPr id="56" name="Text Placeholder 4">
            <a:extLst>
              <a:ext uri="{FF2B5EF4-FFF2-40B4-BE49-F238E27FC236}">
                <a16:creationId xmlns:a16="http://schemas.microsoft.com/office/drawing/2014/main" id="{894613B4-6121-CC4C-B5C5-B6209069EFD4}"/>
              </a:ext>
            </a:extLst>
          </p:cNvPr>
          <p:cNvSpPr>
            <a:spLocks noGrp="1"/>
          </p:cNvSpPr>
          <p:nvPr>
            <p:ph type="body" sz="quarter" idx="42" hasCustomPrompt="1"/>
          </p:nvPr>
        </p:nvSpPr>
        <p:spPr>
          <a:xfrm>
            <a:off x="8783513" y="4550765"/>
            <a:ext cx="1669574" cy="665342"/>
          </a:xfrm>
          <a:prstGeom prst="rect">
            <a:avLst/>
          </a:prstGeom>
        </p:spPr>
        <p:txBody>
          <a:bodyPr/>
          <a:lstStyle>
            <a:lvl1pPr marL="0" indent="0" algn="ctr">
              <a:buNone/>
              <a:defRPr sz="2000" b="1"/>
            </a:lvl1pPr>
          </a:lstStyle>
          <a:p>
            <a:pPr lvl="0"/>
            <a:r>
              <a:rPr lang="en-GB" dirty="0"/>
              <a:t>Insert text</a:t>
            </a:r>
            <a:br>
              <a:rPr lang="en-US" dirty="0"/>
            </a:br>
            <a:r>
              <a:rPr lang="en-US" dirty="0"/>
              <a:t>here</a:t>
            </a:r>
            <a:endParaRPr lang="en-GB" dirty="0"/>
          </a:p>
        </p:txBody>
      </p:sp>
      <p:sp>
        <p:nvSpPr>
          <p:cNvPr id="57" name="TextBox 56">
            <a:extLst>
              <a:ext uri="{FF2B5EF4-FFF2-40B4-BE49-F238E27FC236}">
                <a16:creationId xmlns:a16="http://schemas.microsoft.com/office/drawing/2014/main" id="{8CF4CEE9-A28C-8E42-A22B-6A3F530F37D2}"/>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Tree>
    <p:extLst>
      <p:ext uri="{BB962C8B-B14F-4D97-AF65-F5344CB8AC3E}">
        <p14:creationId xmlns:p14="http://schemas.microsoft.com/office/powerpoint/2010/main" val="290775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Option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FBB3FFB-638B-F743-9FE9-BC2A0545B77B}"/>
              </a:ext>
            </a:extLst>
          </p:cNvPr>
          <p:cNvSpPr/>
          <p:nvPr userDrawn="1"/>
        </p:nvSpPr>
        <p:spPr>
          <a:xfrm>
            <a:off x="8784261"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EEC3004-D437-0F42-96A6-68C4D05FB27D}"/>
              </a:ext>
            </a:extLst>
          </p:cNvPr>
          <p:cNvSpPr/>
          <p:nvPr userDrawn="1"/>
        </p:nvSpPr>
        <p:spPr>
          <a:xfrm>
            <a:off x="8784261"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9729A81-6E92-FC4F-9E36-8A6E2670C1E7}"/>
              </a:ext>
            </a:extLst>
          </p:cNvPr>
          <p:cNvSpPr/>
          <p:nvPr userDrawn="1"/>
        </p:nvSpPr>
        <p:spPr>
          <a:xfrm>
            <a:off x="640413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71A61AF-01AF-5041-BC4B-E8AE56CABC07}"/>
              </a:ext>
            </a:extLst>
          </p:cNvPr>
          <p:cNvSpPr/>
          <p:nvPr userDrawn="1"/>
        </p:nvSpPr>
        <p:spPr>
          <a:xfrm>
            <a:off x="640413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70F8C04-B60E-1740-A90C-BEDD10CEE67D}"/>
              </a:ext>
            </a:extLst>
          </p:cNvPr>
          <p:cNvSpPr/>
          <p:nvPr userDrawn="1"/>
        </p:nvSpPr>
        <p:spPr>
          <a:xfrm>
            <a:off x="4010556"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EF406E9-7CAB-9C45-B45A-251DFBE2DFEE}"/>
              </a:ext>
            </a:extLst>
          </p:cNvPr>
          <p:cNvSpPr/>
          <p:nvPr userDrawn="1"/>
        </p:nvSpPr>
        <p:spPr>
          <a:xfrm>
            <a:off x="4010556"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68D540F-183D-0A45-989B-0A7816C9A140}"/>
              </a:ext>
            </a:extLst>
          </p:cNvPr>
          <p:cNvSpPr/>
          <p:nvPr userDrawn="1"/>
        </p:nvSpPr>
        <p:spPr>
          <a:xfrm>
            <a:off x="160353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D2D3D16-D50D-3748-BDE4-F47190D3591F}"/>
              </a:ext>
            </a:extLst>
          </p:cNvPr>
          <p:cNvSpPr/>
          <p:nvPr userDrawn="1"/>
        </p:nvSpPr>
        <p:spPr>
          <a:xfrm>
            <a:off x="5892372"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id="{6EFF5C2B-F5C7-2649-8350-EE27AA2502DD}"/>
              </a:ext>
            </a:extLst>
          </p:cNvPr>
          <p:cNvSpPr/>
          <p:nvPr userDrawn="1"/>
        </p:nvSpPr>
        <p:spPr>
          <a:xfrm>
            <a:off x="160353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4">
            <a:extLst>
              <a:ext uri="{FF2B5EF4-FFF2-40B4-BE49-F238E27FC236}">
                <a16:creationId xmlns:a16="http://schemas.microsoft.com/office/drawing/2014/main" id="{CB82D7CA-7A41-0D4B-A92D-D339678E8C5A}"/>
              </a:ext>
            </a:extLst>
          </p:cNvPr>
          <p:cNvSpPr>
            <a:spLocks noGrp="1"/>
          </p:cNvSpPr>
          <p:nvPr>
            <p:ph type="body" sz="quarter" idx="12" hasCustomPrompt="1"/>
          </p:nvPr>
        </p:nvSpPr>
        <p:spPr>
          <a:xfrm>
            <a:off x="1603530" y="2721964"/>
            <a:ext cx="1669575" cy="665342"/>
          </a:xfrm>
          <a:prstGeom prst="rect">
            <a:avLst/>
          </a:prstGeom>
        </p:spPr>
        <p:txBody>
          <a:bodyPr/>
          <a:lstStyle>
            <a:lvl1pPr marL="0" indent="0" algn="ctr">
              <a:buNone/>
              <a:defRPr sz="1400" b="1"/>
            </a:lvl1pPr>
          </a:lstStyle>
          <a:p>
            <a:pPr lvl="0"/>
            <a:r>
              <a:rPr lang="en-GB" dirty="0"/>
              <a:t>Project Details</a:t>
            </a:r>
            <a:endParaRPr lang="en-US" dirty="0"/>
          </a:p>
        </p:txBody>
      </p:sp>
      <p:sp>
        <p:nvSpPr>
          <p:cNvPr id="32" name="Text Placeholder 4">
            <a:extLst>
              <a:ext uri="{FF2B5EF4-FFF2-40B4-BE49-F238E27FC236}">
                <a16:creationId xmlns:a16="http://schemas.microsoft.com/office/drawing/2014/main" id="{0CACBF21-7BD7-DA46-9866-52462A17FF87}"/>
              </a:ext>
            </a:extLst>
          </p:cNvPr>
          <p:cNvSpPr>
            <a:spLocks noGrp="1"/>
          </p:cNvSpPr>
          <p:nvPr>
            <p:ph type="body" sz="quarter" idx="13" hasCustomPrompt="1"/>
          </p:nvPr>
        </p:nvSpPr>
        <p:spPr>
          <a:xfrm>
            <a:off x="1603531" y="3671577"/>
            <a:ext cx="1669577" cy="345256"/>
          </a:xfrm>
          <a:prstGeom prst="rect">
            <a:avLst/>
          </a:prstGeom>
        </p:spPr>
        <p:txBody>
          <a:bodyPr/>
          <a:lstStyle>
            <a:lvl1pPr marL="0" indent="0" algn="ctr">
              <a:buNone/>
              <a:defRPr sz="2000" b="1"/>
            </a:lvl1pPr>
          </a:lstStyle>
          <a:p>
            <a:pPr lvl="0"/>
            <a:r>
              <a:rPr lang="en-GB" dirty="0"/>
              <a:t>01</a:t>
            </a:r>
            <a:endParaRPr lang="en-US" dirty="0"/>
          </a:p>
        </p:txBody>
      </p:sp>
      <p:sp>
        <p:nvSpPr>
          <p:cNvPr id="30" name="Text Placeholder 4">
            <a:extLst>
              <a:ext uri="{FF2B5EF4-FFF2-40B4-BE49-F238E27FC236}">
                <a16:creationId xmlns:a16="http://schemas.microsoft.com/office/drawing/2014/main" id="{80FEDC68-0E9D-5246-9B59-8FFD0EDF0EBC}"/>
              </a:ext>
            </a:extLst>
          </p:cNvPr>
          <p:cNvSpPr>
            <a:spLocks noGrp="1"/>
          </p:cNvSpPr>
          <p:nvPr>
            <p:ph type="body" sz="quarter" idx="28"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55" name="Text Placeholder 4">
            <a:extLst>
              <a:ext uri="{FF2B5EF4-FFF2-40B4-BE49-F238E27FC236}">
                <a16:creationId xmlns:a16="http://schemas.microsoft.com/office/drawing/2014/main" id="{FC3E4169-9544-0547-9294-55A9D38AD331}"/>
              </a:ext>
            </a:extLst>
          </p:cNvPr>
          <p:cNvSpPr>
            <a:spLocks noGrp="1"/>
          </p:cNvSpPr>
          <p:nvPr>
            <p:ph type="body" sz="quarter" idx="29" hasCustomPrompt="1"/>
          </p:nvPr>
        </p:nvSpPr>
        <p:spPr>
          <a:xfrm>
            <a:off x="3999489" y="2721964"/>
            <a:ext cx="1669575" cy="665342"/>
          </a:xfrm>
          <a:prstGeom prst="rect">
            <a:avLst/>
          </a:prstGeom>
        </p:spPr>
        <p:txBody>
          <a:bodyPr/>
          <a:lstStyle>
            <a:lvl1pPr marL="0" indent="0" algn="ctr">
              <a:buNone/>
              <a:defRPr sz="1400" b="1"/>
            </a:lvl1pPr>
          </a:lstStyle>
          <a:p>
            <a:pPr lvl="0"/>
            <a:r>
              <a:rPr lang="en-GB" dirty="0"/>
              <a:t>Research</a:t>
            </a:r>
            <a:br>
              <a:rPr lang="en-GB" dirty="0"/>
            </a:br>
            <a:r>
              <a:rPr lang="en-GB" dirty="0"/>
              <a:t>Output</a:t>
            </a:r>
            <a:endParaRPr lang="en-US" dirty="0"/>
          </a:p>
        </p:txBody>
      </p:sp>
      <p:sp>
        <p:nvSpPr>
          <p:cNvPr id="56" name="Text Placeholder 4">
            <a:extLst>
              <a:ext uri="{FF2B5EF4-FFF2-40B4-BE49-F238E27FC236}">
                <a16:creationId xmlns:a16="http://schemas.microsoft.com/office/drawing/2014/main" id="{B6F14946-89DD-8542-A288-1687D21C3473}"/>
              </a:ext>
            </a:extLst>
          </p:cNvPr>
          <p:cNvSpPr>
            <a:spLocks noGrp="1"/>
          </p:cNvSpPr>
          <p:nvPr>
            <p:ph type="body" sz="quarter" idx="30" hasCustomPrompt="1"/>
          </p:nvPr>
        </p:nvSpPr>
        <p:spPr>
          <a:xfrm>
            <a:off x="3999490" y="3671577"/>
            <a:ext cx="1669577" cy="345256"/>
          </a:xfrm>
          <a:prstGeom prst="rect">
            <a:avLst/>
          </a:prstGeom>
        </p:spPr>
        <p:txBody>
          <a:bodyPr/>
          <a:lstStyle>
            <a:lvl1pPr marL="0" indent="0" algn="ctr">
              <a:buNone/>
              <a:defRPr sz="2000" b="1"/>
            </a:lvl1pPr>
          </a:lstStyle>
          <a:p>
            <a:pPr lvl="0"/>
            <a:r>
              <a:rPr lang="en-GB" dirty="0"/>
              <a:t>03</a:t>
            </a:r>
            <a:endParaRPr lang="en-US" dirty="0"/>
          </a:p>
        </p:txBody>
      </p:sp>
      <p:sp>
        <p:nvSpPr>
          <p:cNvPr id="57" name="Text Placeholder 4">
            <a:extLst>
              <a:ext uri="{FF2B5EF4-FFF2-40B4-BE49-F238E27FC236}">
                <a16:creationId xmlns:a16="http://schemas.microsoft.com/office/drawing/2014/main" id="{29B618DD-E604-7942-B894-93E76D825A46}"/>
              </a:ext>
            </a:extLst>
          </p:cNvPr>
          <p:cNvSpPr>
            <a:spLocks noGrp="1"/>
          </p:cNvSpPr>
          <p:nvPr>
            <p:ph type="body" sz="quarter" idx="31" hasCustomPrompt="1"/>
          </p:nvPr>
        </p:nvSpPr>
        <p:spPr>
          <a:xfrm>
            <a:off x="6395448" y="2721964"/>
            <a:ext cx="1669575" cy="665342"/>
          </a:xfrm>
          <a:prstGeom prst="rect">
            <a:avLst/>
          </a:prstGeom>
        </p:spPr>
        <p:txBody>
          <a:bodyPr/>
          <a:lstStyle>
            <a:lvl1pPr marL="0" indent="0" algn="ctr">
              <a:buNone/>
              <a:defRPr sz="1400" b="1"/>
            </a:lvl1pPr>
          </a:lstStyle>
          <a:p>
            <a:pPr lvl="0"/>
            <a:r>
              <a:rPr lang="en-GB" dirty="0"/>
              <a:t>Contextual</a:t>
            </a:r>
            <a:br>
              <a:rPr lang="en-GB" dirty="0"/>
            </a:br>
            <a:r>
              <a:rPr lang="en-GB" dirty="0"/>
              <a:t>Evidence</a:t>
            </a:r>
            <a:endParaRPr lang="en-US" dirty="0"/>
          </a:p>
        </p:txBody>
      </p:sp>
      <p:sp>
        <p:nvSpPr>
          <p:cNvPr id="58" name="Text Placeholder 4">
            <a:extLst>
              <a:ext uri="{FF2B5EF4-FFF2-40B4-BE49-F238E27FC236}">
                <a16:creationId xmlns:a16="http://schemas.microsoft.com/office/drawing/2014/main" id="{17C64E7B-0DFB-AD43-B469-1E980F602341}"/>
              </a:ext>
            </a:extLst>
          </p:cNvPr>
          <p:cNvSpPr>
            <a:spLocks noGrp="1"/>
          </p:cNvSpPr>
          <p:nvPr>
            <p:ph type="body" sz="quarter" idx="32" hasCustomPrompt="1"/>
          </p:nvPr>
        </p:nvSpPr>
        <p:spPr>
          <a:xfrm>
            <a:off x="6395449" y="3671577"/>
            <a:ext cx="1669577" cy="345256"/>
          </a:xfrm>
          <a:prstGeom prst="rect">
            <a:avLst/>
          </a:prstGeom>
        </p:spPr>
        <p:txBody>
          <a:bodyPr/>
          <a:lstStyle>
            <a:lvl1pPr marL="0" indent="0" algn="ctr">
              <a:buNone/>
              <a:defRPr sz="2000" b="1"/>
            </a:lvl1pPr>
          </a:lstStyle>
          <a:p>
            <a:pPr lvl="0"/>
            <a:r>
              <a:rPr lang="en-GB" dirty="0"/>
              <a:t>05</a:t>
            </a:r>
            <a:endParaRPr lang="en-US" dirty="0"/>
          </a:p>
        </p:txBody>
      </p:sp>
      <p:sp>
        <p:nvSpPr>
          <p:cNvPr id="59" name="Text Placeholder 4">
            <a:extLst>
              <a:ext uri="{FF2B5EF4-FFF2-40B4-BE49-F238E27FC236}">
                <a16:creationId xmlns:a16="http://schemas.microsoft.com/office/drawing/2014/main" id="{48333703-4D7B-6E46-A6E1-CE59D09A4821}"/>
              </a:ext>
            </a:extLst>
          </p:cNvPr>
          <p:cNvSpPr>
            <a:spLocks noGrp="1"/>
          </p:cNvSpPr>
          <p:nvPr>
            <p:ph type="body" sz="quarter" idx="33" hasCustomPrompt="1"/>
          </p:nvPr>
        </p:nvSpPr>
        <p:spPr>
          <a:xfrm>
            <a:off x="8779833" y="2721964"/>
            <a:ext cx="1669575" cy="665342"/>
          </a:xfrm>
          <a:prstGeom prst="rect">
            <a:avLst/>
          </a:prstGeom>
        </p:spPr>
        <p:txBody>
          <a:bodyPr/>
          <a:lstStyle>
            <a:lvl1pPr marL="0" indent="0" algn="ctr">
              <a:buNone/>
              <a:defRPr sz="1400" b="1"/>
            </a:lvl1pPr>
          </a:lstStyle>
          <a:p>
            <a:pPr lvl="0"/>
            <a:r>
              <a:rPr lang="en-GB" dirty="0"/>
              <a:t>Insert text</a:t>
            </a:r>
            <a:br>
              <a:rPr lang="en-US" dirty="0"/>
            </a:br>
            <a:r>
              <a:rPr lang="en-US" dirty="0"/>
              <a:t>here</a:t>
            </a:r>
            <a:endParaRPr lang="en-GB" dirty="0"/>
          </a:p>
        </p:txBody>
      </p:sp>
      <p:sp>
        <p:nvSpPr>
          <p:cNvPr id="60" name="Text Placeholder 4">
            <a:extLst>
              <a:ext uri="{FF2B5EF4-FFF2-40B4-BE49-F238E27FC236}">
                <a16:creationId xmlns:a16="http://schemas.microsoft.com/office/drawing/2014/main" id="{EF56795F-4176-234D-9194-7AFDFEF817EB}"/>
              </a:ext>
            </a:extLst>
          </p:cNvPr>
          <p:cNvSpPr>
            <a:spLocks noGrp="1"/>
          </p:cNvSpPr>
          <p:nvPr>
            <p:ph type="body" sz="quarter" idx="34" hasCustomPrompt="1"/>
          </p:nvPr>
        </p:nvSpPr>
        <p:spPr>
          <a:xfrm>
            <a:off x="8779834" y="3671577"/>
            <a:ext cx="1669577" cy="345256"/>
          </a:xfrm>
          <a:prstGeom prst="rect">
            <a:avLst/>
          </a:prstGeom>
        </p:spPr>
        <p:txBody>
          <a:bodyPr/>
          <a:lstStyle>
            <a:lvl1pPr marL="0" indent="0" algn="ctr">
              <a:buNone/>
              <a:defRPr sz="2000" b="1"/>
            </a:lvl1pPr>
          </a:lstStyle>
          <a:p>
            <a:pPr lvl="0"/>
            <a:r>
              <a:rPr lang="en-GB" dirty="0"/>
              <a:t>07</a:t>
            </a:r>
            <a:endParaRPr lang="en-US" dirty="0"/>
          </a:p>
        </p:txBody>
      </p:sp>
      <p:sp>
        <p:nvSpPr>
          <p:cNvPr id="61" name="Rectangle 60">
            <a:extLst>
              <a:ext uri="{FF2B5EF4-FFF2-40B4-BE49-F238E27FC236}">
                <a16:creationId xmlns:a16="http://schemas.microsoft.com/office/drawing/2014/main" id="{A68440A5-50BC-4C46-B6EE-7E784CF310D0}"/>
              </a:ext>
            </a:extLst>
          </p:cNvPr>
          <p:cNvSpPr/>
          <p:nvPr userDrawn="1"/>
        </p:nvSpPr>
        <p:spPr>
          <a:xfrm>
            <a:off x="8784261" y="431462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4">
            <a:extLst>
              <a:ext uri="{FF2B5EF4-FFF2-40B4-BE49-F238E27FC236}">
                <a16:creationId xmlns:a16="http://schemas.microsoft.com/office/drawing/2014/main" id="{B9AB187C-5207-E543-94E0-EF9830BB7695}"/>
              </a:ext>
            </a:extLst>
          </p:cNvPr>
          <p:cNvSpPr>
            <a:spLocks noGrp="1"/>
          </p:cNvSpPr>
          <p:nvPr>
            <p:ph type="body" sz="quarter" idx="35" hasCustomPrompt="1"/>
          </p:nvPr>
        </p:nvSpPr>
        <p:spPr>
          <a:xfrm>
            <a:off x="1603530" y="4550764"/>
            <a:ext cx="1669575" cy="665342"/>
          </a:xfrm>
          <a:prstGeom prst="rect">
            <a:avLst/>
          </a:prstGeom>
        </p:spPr>
        <p:txBody>
          <a:bodyPr/>
          <a:lstStyle>
            <a:lvl1pPr marL="0" indent="0" algn="ctr">
              <a:buNone/>
              <a:defRPr sz="1400" b="1"/>
            </a:lvl1pPr>
          </a:lstStyle>
          <a:p>
            <a:pPr lvl="0"/>
            <a:r>
              <a:rPr lang="en-GB" dirty="0"/>
              <a:t>Supporting</a:t>
            </a:r>
            <a:br>
              <a:rPr lang="en-GB" dirty="0"/>
            </a:br>
            <a:r>
              <a:rPr lang="en-GB" dirty="0"/>
              <a:t>Statement</a:t>
            </a:r>
            <a:endParaRPr lang="en-US" dirty="0"/>
          </a:p>
        </p:txBody>
      </p:sp>
      <p:sp>
        <p:nvSpPr>
          <p:cNvPr id="63" name="Text Placeholder 4">
            <a:extLst>
              <a:ext uri="{FF2B5EF4-FFF2-40B4-BE49-F238E27FC236}">
                <a16:creationId xmlns:a16="http://schemas.microsoft.com/office/drawing/2014/main" id="{E8178135-9B84-AF48-91D2-B88CACD73128}"/>
              </a:ext>
            </a:extLst>
          </p:cNvPr>
          <p:cNvSpPr>
            <a:spLocks noGrp="1"/>
          </p:cNvSpPr>
          <p:nvPr>
            <p:ph type="body" sz="quarter" idx="36" hasCustomPrompt="1"/>
          </p:nvPr>
        </p:nvSpPr>
        <p:spPr>
          <a:xfrm>
            <a:off x="1603531" y="5477227"/>
            <a:ext cx="1669577" cy="345256"/>
          </a:xfrm>
          <a:prstGeom prst="rect">
            <a:avLst/>
          </a:prstGeom>
        </p:spPr>
        <p:txBody>
          <a:bodyPr/>
          <a:lstStyle>
            <a:lvl1pPr marL="0" indent="0" algn="ctr">
              <a:buNone/>
              <a:defRPr sz="2000" b="1"/>
            </a:lvl1pPr>
          </a:lstStyle>
          <a:p>
            <a:pPr lvl="0"/>
            <a:r>
              <a:rPr lang="en-GB" dirty="0"/>
              <a:t>02</a:t>
            </a:r>
            <a:endParaRPr lang="en-US" dirty="0"/>
          </a:p>
        </p:txBody>
      </p:sp>
      <p:sp>
        <p:nvSpPr>
          <p:cNvPr id="64" name="Text Placeholder 4">
            <a:extLst>
              <a:ext uri="{FF2B5EF4-FFF2-40B4-BE49-F238E27FC236}">
                <a16:creationId xmlns:a16="http://schemas.microsoft.com/office/drawing/2014/main" id="{D74F4A09-8BD9-C646-A613-7CA47D700A4F}"/>
              </a:ext>
            </a:extLst>
          </p:cNvPr>
          <p:cNvSpPr>
            <a:spLocks noGrp="1"/>
          </p:cNvSpPr>
          <p:nvPr>
            <p:ph type="body" sz="quarter" idx="37" hasCustomPrompt="1"/>
          </p:nvPr>
        </p:nvSpPr>
        <p:spPr>
          <a:xfrm>
            <a:off x="3999489" y="4550764"/>
            <a:ext cx="1669575" cy="665342"/>
          </a:xfrm>
          <a:prstGeom prst="rect">
            <a:avLst/>
          </a:prstGeom>
        </p:spPr>
        <p:txBody>
          <a:bodyPr/>
          <a:lstStyle>
            <a:lvl1pPr marL="0" indent="0" algn="ctr">
              <a:buNone/>
              <a:defRPr sz="1400" b="1"/>
            </a:lvl1pPr>
          </a:lstStyle>
          <a:p>
            <a:pPr lvl="0"/>
            <a:r>
              <a:rPr lang="en-GB" dirty="0"/>
              <a:t>Dissemination</a:t>
            </a:r>
            <a:endParaRPr lang="en-US" dirty="0"/>
          </a:p>
        </p:txBody>
      </p:sp>
      <p:sp>
        <p:nvSpPr>
          <p:cNvPr id="65" name="Text Placeholder 4">
            <a:extLst>
              <a:ext uri="{FF2B5EF4-FFF2-40B4-BE49-F238E27FC236}">
                <a16:creationId xmlns:a16="http://schemas.microsoft.com/office/drawing/2014/main" id="{DF18CA63-5882-024E-B0DA-923779417737}"/>
              </a:ext>
            </a:extLst>
          </p:cNvPr>
          <p:cNvSpPr>
            <a:spLocks noGrp="1"/>
          </p:cNvSpPr>
          <p:nvPr>
            <p:ph type="body" sz="quarter" idx="38" hasCustomPrompt="1"/>
          </p:nvPr>
        </p:nvSpPr>
        <p:spPr>
          <a:xfrm>
            <a:off x="3999490" y="5477227"/>
            <a:ext cx="1669577" cy="345256"/>
          </a:xfrm>
          <a:prstGeom prst="rect">
            <a:avLst/>
          </a:prstGeom>
        </p:spPr>
        <p:txBody>
          <a:bodyPr/>
          <a:lstStyle>
            <a:lvl1pPr marL="0" indent="0" algn="ctr">
              <a:buNone/>
              <a:defRPr sz="2000" b="1"/>
            </a:lvl1pPr>
          </a:lstStyle>
          <a:p>
            <a:pPr lvl="0"/>
            <a:r>
              <a:rPr lang="en-GB" dirty="0"/>
              <a:t>04</a:t>
            </a:r>
            <a:endParaRPr lang="en-US" dirty="0"/>
          </a:p>
        </p:txBody>
      </p:sp>
      <p:sp>
        <p:nvSpPr>
          <p:cNvPr id="66" name="Text Placeholder 4">
            <a:extLst>
              <a:ext uri="{FF2B5EF4-FFF2-40B4-BE49-F238E27FC236}">
                <a16:creationId xmlns:a16="http://schemas.microsoft.com/office/drawing/2014/main" id="{EC871233-7C77-1E4F-BA48-F92CD565D975}"/>
              </a:ext>
            </a:extLst>
          </p:cNvPr>
          <p:cNvSpPr>
            <a:spLocks noGrp="1"/>
          </p:cNvSpPr>
          <p:nvPr>
            <p:ph type="body" sz="quarter" idx="39" hasCustomPrompt="1"/>
          </p:nvPr>
        </p:nvSpPr>
        <p:spPr>
          <a:xfrm>
            <a:off x="6395448" y="4550764"/>
            <a:ext cx="1669575" cy="665342"/>
          </a:xfrm>
          <a:prstGeom prst="rect">
            <a:avLst/>
          </a:prstGeom>
        </p:spPr>
        <p:txBody>
          <a:bodyPr/>
          <a:lstStyle>
            <a:lvl1pPr marL="0" indent="0" algn="ctr">
              <a:buNone/>
              <a:defRPr sz="1400" b="1"/>
            </a:lvl1pPr>
          </a:lstStyle>
          <a:p>
            <a:pPr lvl="0"/>
            <a:r>
              <a:rPr lang="en-GB" dirty="0"/>
              <a:t>Acknowledgments</a:t>
            </a:r>
            <a:endParaRPr lang="en-US" dirty="0"/>
          </a:p>
        </p:txBody>
      </p:sp>
      <p:sp>
        <p:nvSpPr>
          <p:cNvPr id="67" name="Text Placeholder 4">
            <a:extLst>
              <a:ext uri="{FF2B5EF4-FFF2-40B4-BE49-F238E27FC236}">
                <a16:creationId xmlns:a16="http://schemas.microsoft.com/office/drawing/2014/main" id="{B9E47E4E-7C53-CE4E-B100-5A0165C4D8FC}"/>
              </a:ext>
            </a:extLst>
          </p:cNvPr>
          <p:cNvSpPr>
            <a:spLocks noGrp="1"/>
          </p:cNvSpPr>
          <p:nvPr>
            <p:ph type="body" sz="quarter" idx="40" hasCustomPrompt="1"/>
          </p:nvPr>
        </p:nvSpPr>
        <p:spPr>
          <a:xfrm>
            <a:off x="6395449" y="5477227"/>
            <a:ext cx="1669577" cy="345256"/>
          </a:xfrm>
          <a:prstGeom prst="rect">
            <a:avLst/>
          </a:prstGeom>
        </p:spPr>
        <p:txBody>
          <a:bodyPr/>
          <a:lstStyle>
            <a:lvl1pPr marL="0" indent="0" algn="ctr">
              <a:buNone/>
              <a:defRPr sz="2000" b="1"/>
            </a:lvl1pPr>
          </a:lstStyle>
          <a:p>
            <a:pPr lvl="0"/>
            <a:r>
              <a:rPr lang="en-GB" dirty="0"/>
              <a:t>06</a:t>
            </a:r>
            <a:endParaRPr lang="en-US" dirty="0"/>
          </a:p>
        </p:txBody>
      </p:sp>
      <p:sp>
        <p:nvSpPr>
          <p:cNvPr id="68" name="Text Placeholder 4">
            <a:extLst>
              <a:ext uri="{FF2B5EF4-FFF2-40B4-BE49-F238E27FC236}">
                <a16:creationId xmlns:a16="http://schemas.microsoft.com/office/drawing/2014/main" id="{2587CAA8-602D-CF45-BF04-963956640F40}"/>
              </a:ext>
            </a:extLst>
          </p:cNvPr>
          <p:cNvSpPr>
            <a:spLocks noGrp="1"/>
          </p:cNvSpPr>
          <p:nvPr>
            <p:ph type="body" sz="quarter" idx="41" hasCustomPrompt="1"/>
          </p:nvPr>
        </p:nvSpPr>
        <p:spPr>
          <a:xfrm>
            <a:off x="8779834" y="5477227"/>
            <a:ext cx="1669577" cy="345256"/>
          </a:xfrm>
          <a:prstGeom prst="rect">
            <a:avLst/>
          </a:prstGeom>
        </p:spPr>
        <p:txBody>
          <a:bodyPr/>
          <a:lstStyle>
            <a:lvl1pPr marL="0" indent="0" algn="ctr">
              <a:buNone/>
              <a:defRPr sz="2000" b="1"/>
            </a:lvl1pPr>
          </a:lstStyle>
          <a:p>
            <a:pPr lvl="0"/>
            <a:r>
              <a:rPr lang="en-GB" dirty="0"/>
              <a:t>08</a:t>
            </a:r>
            <a:endParaRPr lang="en-US" dirty="0"/>
          </a:p>
        </p:txBody>
      </p:sp>
      <p:sp>
        <p:nvSpPr>
          <p:cNvPr id="69" name="Text Placeholder 4">
            <a:extLst>
              <a:ext uri="{FF2B5EF4-FFF2-40B4-BE49-F238E27FC236}">
                <a16:creationId xmlns:a16="http://schemas.microsoft.com/office/drawing/2014/main" id="{EA2F0F2B-BFE7-F242-931E-C713F3E1EC74}"/>
              </a:ext>
            </a:extLst>
          </p:cNvPr>
          <p:cNvSpPr>
            <a:spLocks noGrp="1"/>
          </p:cNvSpPr>
          <p:nvPr>
            <p:ph type="body" sz="quarter" idx="42" hasCustomPrompt="1"/>
          </p:nvPr>
        </p:nvSpPr>
        <p:spPr>
          <a:xfrm>
            <a:off x="8779833" y="4550765"/>
            <a:ext cx="1669575" cy="665342"/>
          </a:xfrm>
          <a:prstGeom prst="rect">
            <a:avLst/>
          </a:prstGeom>
        </p:spPr>
        <p:txBody>
          <a:bodyPr/>
          <a:lstStyle>
            <a:lvl1pPr marL="0" indent="0" algn="ctr">
              <a:buNone/>
              <a:defRPr sz="1400" b="1"/>
            </a:lvl1pPr>
          </a:lstStyle>
          <a:p>
            <a:pPr lvl="0"/>
            <a:r>
              <a:rPr lang="en-GB" dirty="0"/>
              <a:t>Insert text</a:t>
            </a:r>
            <a:br>
              <a:rPr lang="en-US" dirty="0"/>
            </a:br>
            <a:r>
              <a:rPr lang="en-US" dirty="0"/>
              <a:t>here</a:t>
            </a:r>
            <a:endParaRPr lang="en-GB" dirty="0"/>
          </a:p>
        </p:txBody>
      </p:sp>
      <p:sp>
        <p:nvSpPr>
          <p:cNvPr id="71" name="TextBox 70">
            <a:extLst>
              <a:ext uri="{FF2B5EF4-FFF2-40B4-BE49-F238E27FC236}">
                <a16:creationId xmlns:a16="http://schemas.microsoft.com/office/drawing/2014/main" id="{D59DE1E3-DE29-F045-863C-0975C5114490}"/>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Tree>
    <p:extLst>
      <p:ext uri="{BB962C8B-B14F-4D97-AF65-F5344CB8AC3E}">
        <p14:creationId xmlns:p14="http://schemas.microsoft.com/office/powerpoint/2010/main" val="273883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Option 3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2D3D16-D50D-3748-BDE4-F47190D3591F}"/>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id="{95743543-35DA-A746-A401-8E1B5FDEB5C9}"/>
              </a:ext>
            </a:extLst>
          </p:cNvPr>
          <p:cNvSpPr>
            <a:spLocks noGrp="1"/>
          </p:cNvSpPr>
          <p:nvPr>
            <p:ph type="pic" sz="quarter" idx="17" hasCustomPrompt="1"/>
          </p:nvPr>
        </p:nvSpPr>
        <p:spPr>
          <a:xfrm>
            <a:off x="8329958" y="1516826"/>
            <a:ext cx="3468031" cy="4559474"/>
          </a:xfrm>
          <a:prstGeom prst="rect">
            <a:avLst/>
          </a:prstGeom>
        </p:spPr>
        <p:txBody>
          <a:bodyPr/>
          <a:lstStyle>
            <a:lvl1pPr algn="r">
              <a:defRPr sz="1600"/>
            </a:lvl1pPr>
          </a:lstStyle>
          <a:p>
            <a:r>
              <a:rPr lang="en-US" dirty="0"/>
              <a:t>Click icon to insert image</a:t>
            </a:r>
          </a:p>
        </p:txBody>
      </p:sp>
      <p:sp>
        <p:nvSpPr>
          <p:cNvPr id="9" name="Text Placeholder 3">
            <a:extLst>
              <a:ext uri="{FF2B5EF4-FFF2-40B4-BE49-F238E27FC236}">
                <a16:creationId xmlns:a16="http://schemas.microsoft.com/office/drawing/2014/main" id="{77FE7732-CFE6-3D47-92F7-5BA026A9A89F}"/>
              </a:ext>
            </a:extLst>
          </p:cNvPr>
          <p:cNvSpPr>
            <a:spLocks noGrp="1"/>
          </p:cNvSpPr>
          <p:nvPr>
            <p:ph type="body" sz="quarter" idx="16" hasCustomPrompt="1"/>
          </p:nvPr>
        </p:nvSpPr>
        <p:spPr>
          <a:xfrm>
            <a:off x="7162800" y="6356350"/>
            <a:ext cx="4635190" cy="365126"/>
          </a:xfrm>
          <a:prstGeom prst="rect">
            <a:avLst/>
          </a:prstGeom>
        </p:spPr>
        <p:txBody>
          <a:bodyPr/>
          <a:lstStyle>
            <a:lvl1pPr marL="0" indent="0" algn="r">
              <a:buNone/>
              <a:defRPr sz="1200"/>
            </a:lvl1pPr>
          </a:lstStyle>
          <a:p>
            <a:r>
              <a:rPr lang="en-US" dirty="0"/>
              <a:t>Image info</a:t>
            </a:r>
          </a:p>
        </p:txBody>
      </p:sp>
      <p:sp>
        <p:nvSpPr>
          <p:cNvPr id="12" name="Rectangle 11">
            <a:extLst>
              <a:ext uri="{FF2B5EF4-FFF2-40B4-BE49-F238E27FC236}">
                <a16:creationId xmlns:a16="http://schemas.microsoft.com/office/drawing/2014/main" id="{9196877F-D2EE-5246-AC41-6B700672628A}"/>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id="{8F8B99AD-00B7-244B-8289-F6DF3F61EF1D}"/>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42" name="Text Placeholder 4">
            <a:extLst>
              <a:ext uri="{FF2B5EF4-FFF2-40B4-BE49-F238E27FC236}">
                <a16:creationId xmlns:a16="http://schemas.microsoft.com/office/drawing/2014/main" id="{FA2C193A-CA7F-F34A-A813-7FC661414EF2}"/>
              </a:ext>
            </a:extLst>
          </p:cNvPr>
          <p:cNvSpPr>
            <a:spLocks noGrp="1"/>
          </p:cNvSpPr>
          <p:nvPr>
            <p:ph type="body" sz="quarter" idx="13" hasCustomPrompt="1"/>
          </p:nvPr>
        </p:nvSpPr>
        <p:spPr>
          <a:xfrm>
            <a:off x="304986" y="2355003"/>
            <a:ext cx="359228" cy="2684773"/>
          </a:xfrm>
          <a:prstGeom prst="rect">
            <a:avLst/>
          </a:prstGeom>
        </p:spPr>
        <p:txBody>
          <a:bodyPr/>
          <a:lstStyle>
            <a:lvl1pPr marL="0" indent="0" algn="l">
              <a:buNone/>
              <a:defRPr sz="1600" b="0"/>
            </a:lvl1pPr>
          </a:lstStyle>
          <a:p>
            <a:r>
              <a:rPr lang="en-US" sz="1600" b="1" dirty="0">
                <a:solidFill>
                  <a:srgbClr val="F4BB00"/>
                </a:solidFill>
              </a:rPr>
              <a:t>1)</a:t>
            </a:r>
          </a:p>
          <a:p>
            <a:r>
              <a:rPr lang="en-US" sz="1600" b="1" dirty="0">
                <a:solidFill>
                  <a:srgbClr val="F4BB00"/>
                </a:solidFill>
              </a:rPr>
              <a:t>2)</a:t>
            </a:r>
          </a:p>
          <a:p>
            <a:r>
              <a:rPr lang="en-US" sz="1600" b="1" dirty="0">
                <a:solidFill>
                  <a:srgbClr val="F4BB00"/>
                </a:solidFill>
              </a:rPr>
              <a:t>3)</a:t>
            </a:r>
          </a:p>
          <a:p>
            <a:r>
              <a:rPr lang="en-US" sz="1600" b="1" dirty="0">
                <a:solidFill>
                  <a:srgbClr val="F4BB00"/>
                </a:solidFill>
              </a:rPr>
              <a:t>4)</a:t>
            </a:r>
          </a:p>
          <a:p>
            <a:r>
              <a:rPr lang="en-US" sz="1600" b="1" dirty="0">
                <a:solidFill>
                  <a:srgbClr val="F4BB00"/>
                </a:solidFill>
              </a:rPr>
              <a:t>5)</a:t>
            </a:r>
          </a:p>
          <a:p>
            <a:r>
              <a:rPr lang="en-US" sz="1600" b="1" dirty="0">
                <a:solidFill>
                  <a:srgbClr val="F4BB00"/>
                </a:solidFill>
              </a:rPr>
              <a:t>6)</a:t>
            </a:r>
          </a:p>
          <a:p>
            <a:r>
              <a:rPr lang="en-US" sz="1600" b="1" dirty="0">
                <a:solidFill>
                  <a:srgbClr val="F4BB00"/>
                </a:solidFill>
              </a:rPr>
              <a:t>7)</a:t>
            </a:r>
          </a:p>
          <a:p>
            <a:r>
              <a:rPr lang="en-US" sz="1600" b="1" dirty="0">
                <a:solidFill>
                  <a:srgbClr val="F4BB00"/>
                </a:solidFill>
              </a:rPr>
              <a:t>8)</a:t>
            </a:r>
          </a:p>
        </p:txBody>
      </p:sp>
      <p:sp>
        <p:nvSpPr>
          <p:cNvPr id="43" name="Text Placeholder 4">
            <a:extLst>
              <a:ext uri="{FF2B5EF4-FFF2-40B4-BE49-F238E27FC236}">
                <a16:creationId xmlns:a16="http://schemas.microsoft.com/office/drawing/2014/main" id="{7E4F21B6-E5B3-854F-ACDB-B83311ED29F6}"/>
              </a:ext>
            </a:extLst>
          </p:cNvPr>
          <p:cNvSpPr>
            <a:spLocks noGrp="1"/>
          </p:cNvSpPr>
          <p:nvPr>
            <p:ph type="body" sz="quarter" idx="18" hasCustomPrompt="1"/>
          </p:nvPr>
        </p:nvSpPr>
        <p:spPr>
          <a:xfrm>
            <a:off x="4157599" y="2355003"/>
            <a:ext cx="505829" cy="2684773"/>
          </a:xfrm>
          <a:prstGeom prst="rect">
            <a:avLst/>
          </a:prstGeom>
        </p:spPr>
        <p:txBody>
          <a:bodyPr/>
          <a:lstStyle>
            <a:lvl1pPr marL="0" indent="0" algn="l">
              <a:buNone/>
              <a:defRPr sz="1600" b="0"/>
            </a:lvl1pPr>
          </a:lstStyle>
          <a:p>
            <a:r>
              <a:rPr lang="en-US" sz="1600" b="1" dirty="0">
                <a:solidFill>
                  <a:srgbClr val="F4BB00"/>
                </a:solidFill>
              </a:rPr>
              <a:t>9)</a:t>
            </a:r>
          </a:p>
          <a:p>
            <a:r>
              <a:rPr lang="en-US" sz="1600" b="1" dirty="0">
                <a:solidFill>
                  <a:srgbClr val="F4BB00"/>
                </a:solidFill>
              </a:rPr>
              <a:t>10)</a:t>
            </a:r>
          </a:p>
          <a:p>
            <a:r>
              <a:rPr lang="en-US" sz="1600" b="1" dirty="0">
                <a:solidFill>
                  <a:srgbClr val="F4BB00"/>
                </a:solidFill>
              </a:rPr>
              <a:t>11)</a:t>
            </a:r>
          </a:p>
          <a:p>
            <a:r>
              <a:rPr lang="en-US" sz="1600" b="1" dirty="0">
                <a:solidFill>
                  <a:srgbClr val="F4BB00"/>
                </a:solidFill>
              </a:rPr>
              <a:t>12)</a:t>
            </a:r>
          </a:p>
          <a:p>
            <a:r>
              <a:rPr lang="en-US" sz="1600" b="1" dirty="0">
                <a:solidFill>
                  <a:srgbClr val="F4BB00"/>
                </a:solidFill>
              </a:rPr>
              <a:t>13)</a:t>
            </a:r>
          </a:p>
          <a:p>
            <a:r>
              <a:rPr lang="en-US" sz="1600" b="1" dirty="0">
                <a:solidFill>
                  <a:srgbClr val="F4BB00"/>
                </a:solidFill>
              </a:rPr>
              <a:t>14)</a:t>
            </a:r>
          </a:p>
          <a:p>
            <a:r>
              <a:rPr lang="en-US" sz="1600" b="1" dirty="0">
                <a:solidFill>
                  <a:srgbClr val="F4BB00"/>
                </a:solidFill>
              </a:rPr>
              <a:t>15)</a:t>
            </a:r>
          </a:p>
          <a:p>
            <a:r>
              <a:rPr lang="en-US" sz="1600" b="1" dirty="0">
                <a:solidFill>
                  <a:srgbClr val="F4BB00"/>
                </a:solidFill>
              </a:rPr>
              <a:t>16)</a:t>
            </a:r>
          </a:p>
        </p:txBody>
      </p:sp>
      <p:sp>
        <p:nvSpPr>
          <p:cNvPr id="44" name="Text Placeholder 4">
            <a:extLst>
              <a:ext uri="{FF2B5EF4-FFF2-40B4-BE49-F238E27FC236}">
                <a16:creationId xmlns:a16="http://schemas.microsoft.com/office/drawing/2014/main" id="{F2201A74-D2CC-F24D-8BE8-C2BEAB9F0C32}"/>
              </a:ext>
            </a:extLst>
          </p:cNvPr>
          <p:cNvSpPr>
            <a:spLocks noGrp="1"/>
          </p:cNvSpPr>
          <p:nvPr>
            <p:ph type="body" sz="quarter" idx="19" hasCustomPrompt="1"/>
          </p:nvPr>
        </p:nvSpPr>
        <p:spPr>
          <a:xfrm>
            <a:off x="774334" y="23781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5" name="Text Placeholder 4">
            <a:extLst>
              <a:ext uri="{FF2B5EF4-FFF2-40B4-BE49-F238E27FC236}">
                <a16:creationId xmlns:a16="http://schemas.microsoft.com/office/drawing/2014/main" id="{03018F2E-08EE-D04A-8B3F-73E296392CDD}"/>
              </a:ext>
            </a:extLst>
          </p:cNvPr>
          <p:cNvSpPr>
            <a:spLocks noGrp="1"/>
          </p:cNvSpPr>
          <p:nvPr>
            <p:ph type="body" sz="quarter" idx="20" hasCustomPrompt="1"/>
          </p:nvPr>
        </p:nvSpPr>
        <p:spPr>
          <a:xfrm>
            <a:off x="774334" y="27253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6" name="Text Placeholder 4">
            <a:extLst>
              <a:ext uri="{FF2B5EF4-FFF2-40B4-BE49-F238E27FC236}">
                <a16:creationId xmlns:a16="http://schemas.microsoft.com/office/drawing/2014/main" id="{5EF37033-4228-6E48-80FD-4AAAF00C6649}"/>
              </a:ext>
            </a:extLst>
          </p:cNvPr>
          <p:cNvSpPr>
            <a:spLocks noGrp="1"/>
          </p:cNvSpPr>
          <p:nvPr>
            <p:ph type="body" sz="quarter" idx="21" hasCustomPrompt="1"/>
          </p:nvPr>
        </p:nvSpPr>
        <p:spPr>
          <a:xfrm>
            <a:off x="774334" y="307263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7" name="Text Placeholder 4">
            <a:extLst>
              <a:ext uri="{FF2B5EF4-FFF2-40B4-BE49-F238E27FC236}">
                <a16:creationId xmlns:a16="http://schemas.microsoft.com/office/drawing/2014/main" id="{FF40611E-8EEF-684A-8351-312E06EB0EB6}"/>
              </a:ext>
            </a:extLst>
          </p:cNvPr>
          <p:cNvSpPr>
            <a:spLocks noGrp="1"/>
          </p:cNvSpPr>
          <p:nvPr>
            <p:ph type="body" sz="quarter" idx="22" hasCustomPrompt="1"/>
          </p:nvPr>
        </p:nvSpPr>
        <p:spPr>
          <a:xfrm>
            <a:off x="774334" y="341987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8" name="Text Placeholder 4">
            <a:extLst>
              <a:ext uri="{FF2B5EF4-FFF2-40B4-BE49-F238E27FC236}">
                <a16:creationId xmlns:a16="http://schemas.microsoft.com/office/drawing/2014/main" id="{ADAC384B-CED2-0E48-82EE-AB353922BDF8}"/>
              </a:ext>
            </a:extLst>
          </p:cNvPr>
          <p:cNvSpPr>
            <a:spLocks noGrp="1"/>
          </p:cNvSpPr>
          <p:nvPr>
            <p:ph type="body" sz="quarter" idx="23" hasCustomPrompt="1"/>
          </p:nvPr>
        </p:nvSpPr>
        <p:spPr>
          <a:xfrm>
            <a:off x="774334" y="376711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9" name="Text Placeholder 4">
            <a:extLst>
              <a:ext uri="{FF2B5EF4-FFF2-40B4-BE49-F238E27FC236}">
                <a16:creationId xmlns:a16="http://schemas.microsoft.com/office/drawing/2014/main" id="{BB474DE4-84DF-354E-905B-945DA92CE515}"/>
              </a:ext>
            </a:extLst>
          </p:cNvPr>
          <p:cNvSpPr>
            <a:spLocks noGrp="1"/>
          </p:cNvSpPr>
          <p:nvPr>
            <p:ph type="body" sz="quarter" idx="24" hasCustomPrompt="1"/>
          </p:nvPr>
        </p:nvSpPr>
        <p:spPr>
          <a:xfrm>
            <a:off x="774334" y="41143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0" name="Text Placeholder 4">
            <a:extLst>
              <a:ext uri="{FF2B5EF4-FFF2-40B4-BE49-F238E27FC236}">
                <a16:creationId xmlns:a16="http://schemas.microsoft.com/office/drawing/2014/main" id="{88A8C3A7-BC19-634A-8B3F-0C1729CE1603}"/>
              </a:ext>
            </a:extLst>
          </p:cNvPr>
          <p:cNvSpPr>
            <a:spLocks noGrp="1"/>
          </p:cNvSpPr>
          <p:nvPr>
            <p:ph type="body" sz="quarter" idx="25" hasCustomPrompt="1"/>
          </p:nvPr>
        </p:nvSpPr>
        <p:spPr>
          <a:xfrm>
            <a:off x="774334" y="44615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1" name="Text Placeholder 4">
            <a:extLst>
              <a:ext uri="{FF2B5EF4-FFF2-40B4-BE49-F238E27FC236}">
                <a16:creationId xmlns:a16="http://schemas.microsoft.com/office/drawing/2014/main" id="{7BA86745-A6D1-BD4D-A076-96FC1A2B7354}"/>
              </a:ext>
            </a:extLst>
          </p:cNvPr>
          <p:cNvSpPr>
            <a:spLocks noGrp="1"/>
          </p:cNvSpPr>
          <p:nvPr>
            <p:ph type="body" sz="quarter" idx="26" hasCustomPrompt="1"/>
          </p:nvPr>
        </p:nvSpPr>
        <p:spPr>
          <a:xfrm>
            <a:off x="774334" y="4808836"/>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2" name="Text Placeholder 4">
            <a:extLst>
              <a:ext uri="{FF2B5EF4-FFF2-40B4-BE49-F238E27FC236}">
                <a16:creationId xmlns:a16="http://schemas.microsoft.com/office/drawing/2014/main" id="{CC9405B7-FADF-ED45-95F0-CCE4BCF6F212}"/>
              </a:ext>
            </a:extLst>
          </p:cNvPr>
          <p:cNvSpPr>
            <a:spLocks noGrp="1"/>
          </p:cNvSpPr>
          <p:nvPr>
            <p:ph type="body" sz="quarter" idx="27" hasCustomPrompt="1"/>
          </p:nvPr>
        </p:nvSpPr>
        <p:spPr>
          <a:xfrm>
            <a:off x="4721303" y="23781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3" name="Text Placeholder 4">
            <a:extLst>
              <a:ext uri="{FF2B5EF4-FFF2-40B4-BE49-F238E27FC236}">
                <a16:creationId xmlns:a16="http://schemas.microsoft.com/office/drawing/2014/main" id="{47CC08B5-2EC6-7E43-8DD5-08DAB4F3FAB4}"/>
              </a:ext>
            </a:extLst>
          </p:cNvPr>
          <p:cNvSpPr>
            <a:spLocks noGrp="1"/>
          </p:cNvSpPr>
          <p:nvPr>
            <p:ph type="body" sz="quarter" idx="28" hasCustomPrompt="1"/>
          </p:nvPr>
        </p:nvSpPr>
        <p:spPr>
          <a:xfrm>
            <a:off x="4721303" y="27253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4" name="Text Placeholder 4">
            <a:extLst>
              <a:ext uri="{FF2B5EF4-FFF2-40B4-BE49-F238E27FC236}">
                <a16:creationId xmlns:a16="http://schemas.microsoft.com/office/drawing/2014/main" id="{AEC9D03B-0A51-A645-A069-9053C886A1CB}"/>
              </a:ext>
            </a:extLst>
          </p:cNvPr>
          <p:cNvSpPr>
            <a:spLocks noGrp="1"/>
          </p:cNvSpPr>
          <p:nvPr>
            <p:ph type="body" sz="quarter" idx="29" hasCustomPrompt="1"/>
          </p:nvPr>
        </p:nvSpPr>
        <p:spPr>
          <a:xfrm>
            <a:off x="4721303" y="307263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5" name="Text Placeholder 4">
            <a:extLst>
              <a:ext uri="{FF2B5EF4-FFF2-40B4-BE49-F238E27FC236}">
                <a16:creationId xmlns:a16="http://schemas.microsoft.com/office/drawing/2014/main" id="{C9E5457C-2352-CC4D-ACE6-D91756FEF6BA}"/>
              </a:ext>
            </a:extLst>
          </p:cNvPr>
          <p:cNvSpPr>
            <a:spLocks noGrp="1"/>
          </p:cNvSpPr>
          <p:nvPr>
            <p:ph type="body" sz="quarter" idx="30" hasCustomPrompt="1"/>
          </p:nvPr>
        </p:nvSpPr>
        <p:spPr>
          <a:xfrm>
            <a:off x="4721303" y="341987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6" name="Text Placeholder 4">
            <a:extLst>
              <a:ext uri="{FF2B5EF4-FFF2-40B4-BE49-F238E27FC236}">
                <a16:creationId xmlns:a16="http://schemas.microsoft.com/office/drawing/2014/main" id="{11A02619-1C58-4E4C-9F8B-6B0228A8FF9F}"/>
              </a:ext>
            </a:extLst>
          </p:cNvPr>
          <p:cNvSpPr>
            <a:spLocks noGrp="1"/>
          </p:cNvSpPr>
          <p:nvPr>
            <p:ph type="body" sz="quarter" idx="31" hasCustomPrompt="1"/>
          </p:nvPr>
        </p:nvSpPr>
        <p:spPr>
          <a:xfrm>
            <a:off x="4721303" y="376711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7" name="Text Placeholder 4">
            <a:extLst>
              <a:ext uri="{FF2B5EF4-FFF2-40B4-BE49-F238E27FC236}">
                <a16:creationId xmlns:a16="http://schemas.microsoft.com/office/drawing/2014/main" id="{4B95E349-97AC-D143-8C62-4DD3E6820F91}"/>
              </a:ext>
            </a:extLst>
          </p:cNvPr>
          <p:cNvSpPr>
            <a:spLocks noGrp="1"/>
          </p:cNvSpPr>
          <p:nvPr>
            <p:ph type="body" sz="quarter" idx="32" hasCustomPrompt="1"/>
          </p:nvPr>
        </p:nvSpPr>
        <p:spPr>
          <a:xfrm>
            <a:off x="4721303" y="41143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8" name="Text Placeholder 4">
            <a:extLst>
              <a:ext uri="{FF2B5EF4-FFF2-40B4-BE49-F238E27FC236}">
                <a16:creationId xmlns:a16="http://schemas.microsoft.com/office/drawing/2014/main" id="{534CA3B0-D5C4-5843-893D-A8862E0E2419}"/>
              </a:ext>
            </a:extLst>
          </p:cNvPr>
          <p:cNvSpPr>
            <a:spLocks noGrp="1"/>
          </p:cNvSpPr>
          <p:nvPr>
            <p:ph type="body" sz="quarter" idx="33" hasCustomPrompt="1"/>
          </p:nvPr>
        </p:nvSpPr>
        <p:spPr>
          <a:xfrm>
            <a:off x="4721303" y="44615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9" name="Text Placeholder 4">
            <a:extLst>
              <a:ext uri="{FF2B5EF4-FFF2-40B4-BE49-F238E27FC236}">
                <a16:creationId xmlns:a16="http://schemas.microsoft.com/office/drawing/2014/main" id="{96CD8E46-6AD4-3D40-B853-F3D2A3D000A8}"/>
              </a:ext>
            </a:extLst>
          </p:cNvPr>
          <p:cNvSpPr>
            <a:spLocks noGrp="1"/>
          </p:cNvSpPr>
          <p:nvPr>
            <p:ph type="body" sz="quarter" idx="34" hasCustomPrompt="1"/>
          </p:nvPr>
        </p:nvSpPr>
        <p:spPr>
          <a:xfrm>
            <a:off x="4721303" y="4808836"/>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26" name="Text Placeholder 4">
            <a:extLst>
              <a:ext uri="{FF2B5EF4-FFF2-40B4-BE49-F238E27FC236}">
                <a16:creationId xmlns:a16="http://schemas.microsoft.com/office/drawing/2014/main" id="{ECA481FF-E814-4C40-98BD-446381E5A292}"/>
              </a:ext>
            </a:extLst>
          </p:cNvPr>
          <p:cNvSpPr>
            <a:spLocks noGrp="1"/>
          </p:cNvSpPr>
          <p:nvPr>
            <p:ph type="body" sz="quarter" idx="35"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7" name="TextBox 26">
            <a:extLst>
              <a:ext uri="{FF2B5EF4-FFF2-40B4-BE49-F238E27FC236}">
                <a16:creationId xmlns:a16="http://schemas.microsoft.com/office/drawing/2014/main" id="{DF27BEA0-F1D5-3744-AD24-72A8641C3825}"/>
              </a:ext>
            </a:extLst>
          </p:cNvPr>
          <p:cNvSpPr txBox="1"/>
          <p:nvPr userDrawn="1"/>
        </p:nvSpPr>
        <p:spPr>
          <a:xfrm>
            <a:off x="281836" y="1586319"/>
            <a:ext cx="1025922" cy="369332"/>
          </a:xfrm>
          <a:prstGeom prst="rect">
            <a:avLst/>
          </a:prstGeom>
          <a:noFill/>
        </p:spPr>
        <p:txBody>
          <a:bodyPr wrap="none" rtlCol="0">
            <a:spAutoFit/>
          </a:bodyPr>
          <a:lstStyle/>
          <a:p>
            <a:pPr algn="l"/>
            <a:r>
              <a:rPr lang="en-US" dirty="0"/>
              <a:t>Contents</a:t>
            </a:r>
          </a:p>
        </p:txBody>
      </p:sp>
    </p:spTree>
    <p:extLst>
      <p:ext uri="{BB962C8B-B14F-4D97-AF65-F5344CB8AC3E}">
        <p14:creationId xmlns:p14="http://schemas.microsoft.com/office/powerpoint/2010/main" val="399171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Details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AEE739-69DD-BC4B-A184-C8AD562D7632}"/>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id="{D04D2520-3EA9-034F-BC61-DF514ABA8346}"/>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Rectangle 14">
            <a:extLst>
              <a:ext uri="{FF2B5EF4-FFF2-40B4-BE49-F238E27FC236}">
                <a16:creationId xmlns:a16="http://schemas.microsoft.com/office/drawing/2014/main" id="{F6DA2431-1063-E446-A509-1E6B93FCB85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111F2EC5-B896-3B46-86DA-15D59238671B}"/>
              </a:ext>
            </a:extLst>
          </p:cNvPr>
          <p:cNvSpPr>
            <a:spLocks noGrp="1"/>
          </p:cNvSpPr>
          <p:nvPr>
            <p:ph type="body" sz="quarter" idx="13" hasCustomPrompt="1"/>
          </p:nvPr>
        </p:nvSpPr>
        <p:spPr>
          <a:xfrm>
            <a:off x="304987" y="2340827"/>
            <a:ext cx="5204561" cy="3817926"/>
          </a:xfrm>
          <a:prstGeom prst="rect">
            <a:avLst/>
          </a:prstGeom>
        </p:spPr>
        <p:txBody>
          <a:bodyPr/>
          <a:lstStyle>
            <a:lvl1pPr marL="285750" indent="-285750">
              <a:buFontTx/>
              <a:buChar char="-"/>
              <a:defRPr sz="1800"/>
            </a:lvl1pPr>
          </a:lstStyle>
          <a:p>
            <a:r>
              <a:rPr lang="en-US" dirty="0"/>
              <a:t>Key Dates</a:t>
            </a:r>
          </a:p>
          <a:p>
            <a:r>
              <a:rPr lang="en-US" dirty="0"/>
              <a:t>Funders</a:t>
            </a:r>
          </a:p>
          <a:p>
            <a:r>
              <a:rPr lang="en-US" dirty="0"/>
              <a:t>Partners</a:t>
            </a:r>
          </a:p>
          <a:p>
            <a:r>
              <a:rPr lang="en-US" dirty="0"/>
              <a:t>Collaborators / Key People</a:t>
            </a:r>
          </a:p>
          <a:p>
            <a:r>
              <a:rPr lang="en-US" dirty="0"/>
              <a:t>R&amp;I Programme Alignment</a:t>
            </a:r>
          </a:p>
          <a:p>
            <a:endParaRPr lang="en-US" dirty="0"/>
          </a:p>
        </p:txBody>
      </p:sp>
      <p:sp>
        <p:nvSpPr>
          <p:cNvPr id="11" name="Text Placeholder 4">
            <a:extLst>
              <a:ext uri="{FF2B5EF4-FFF2-40B4-BE49-F238E27FC236}">
                <a16:creationId xmlns:a16="http://schemas.microsoft.com/office/drawing/2014/main" id="{99D5247C-5A5A-0C46-9574-0847C49EB5C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0" name="TextBox 9">
            <a:extLst>
              <a:ext uri="{FF2B5EF4-FFF2-40B4-BE49-F238E27FC236}">
                <a16:creationId xmlns:a16="http://schemas.microsoft.com/office/drawing/2014/main" id="{FFC3D4BE-745F-3548-B85F-F3A4B53DFC1C}"/>
              </a:ext>
            </a:extLst>
          </p:cNvPr>
          <p:cNvSpPr txBox="1"/>
          <p:nvPr userDrawn="1"/>
        </p:nvSpPr>
        <p:spPr>
          <a:xfrm>
            <a:off x="281836" y="1586319"/>
            <a:ext cx="1536254" cy="369332"/>
          </a:xfrm>
          <a:prstGeom prst="rect">
            <a:avLst/>
          </a:prstGeom>
          <a:noFill/>
        </p:spPr>
        <p:txBody>
          <a:bodyPr wrap="none" rtlCol="0">
            <a:spAutoFit/>
          </a:bodyPr>
          <a:lstStyle/>
          <a:p>
            <a:pPr algn="l"/>
            <a:r>
              <a:rPr lang="en-US" dirty="0"/>
              <a:t>Project Details</a:t>
            </a:r>
          </a:p>
        </p:txBody>
      </p:sp>
    </p:spTree>
    <p:extLst>
      <p:ext uri="{BB962C8B-B14F-4D97-AF65-F5344CB8AC3E}">
        <p14:creationId xmlns:p14="http://schemas.microsoft.com/office/powerpoint/2010/main" val="18010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pporting Statement Page">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ED50B51-9B1E-1043-B7A9-614748D7356C}"/>
              </a:ext>
            </a:extLst>
          </p:cNvPr>
          <p:cNvSpPr>
            <a:spLocks noGrp="1"/>
          </p:cNvSpPr>
          <p:nvPr>
            <p:ph type="subTitle" idx="1" hasCustomPrompt="1"/>
          </p:nvPr>
        </p:nvSpPr>
        <p:spPr>
          <a:xfrm>
            <a:off x="337644" y="2381770"/>
            <a:ext cx="11059886" cy="2750418"/>
          </a:xfrm>
          <a:prstGeom prst="rect">
            <a:avLst/>
          </a:prstGeom>
        </p:spPr>
        <p:txBody>
          <a:bodyPr numCol="2" spcCol="432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b="0" i="0" u="none" strike="noStrike" smtClean="0">
                <a:effectLst/>
                <a:latin typeface="+mn-lt"/>
              </a:defRPr>
            </a:lvl1pPr>
          </a:lstStyle>
          <a:p>
            <a:r>
              <a:rPr lang="en-GB" b="0" i="0" u="none" strike="noStrike" dirty="0">
                <a:solidFill>
                  <a:srgbClr val="000000"/>
                </a:solidFill>
                <a:effectLst/>
                <a:latin typeface="Open Sans"/>
              </a:rPr>
              <a:t>Lorem ipsum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consectetur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adipiscing</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Nullam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ligula, pulvinar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venenatis</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lectus</a:t>
            </a:r>
            <a:r>
              <a:rPr lang="en-GB" b="0" i="0" u="none" strike="noStrike" dirty="0">
                <a:solidFill>
                  <a:srgbClr val="000000"/>
                </a:solidFill>
                <a:effectLst/>
                <a:latin typeface="Open Sans"/>
              </a:rPr>
              <a:t> ac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felis</a:t>
            </a:r>
            <a:r>
              <a:rPr lang="en-GB" b="0" i="0" u="none" strike="noStrike" dirty="0">
                <a:solidFill>
                  <a:srgbClr val="000000"/>
                </a:solidFill>
                <a:effectLst/>
                <a:latin typeface="Open Sans"/>
              </a:rPr>
              <a:t> fermentum </a:t>
            </a:r>
            <a:r>
              <a:rPr lang="en-GB" b="0" i="0" u="none" strike="noStrike" dirty="0" err="1">
                <a:solidFill>
                  <a:srgbClr val="000000"/>
                </a:solidFill>
                <a:effectLst/>
                <a:latin typeface="Open Sans"/>
              </a:rPr>
              <a:t>condimentum</a:t>
            </a:r>
            <a:r>
              <a:rPr lang="en-GB" b="0" i="0" u="none" strike="noStrike" dirty="0">
                <a:solidFill>
                  <a:srgbClr val="000000"/>
                </a:solidFill>
                <a:effectLst/>
                <a:latin typeface="Open Sans"/>
              </a:rPr>
              <a:t> at vitae ligula.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arcu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vitae, </a:t>
            </a:r>
            <a:r>
              <a:rPr lang="en-GB" b="0" i="0" u="none" strike="noStrike" dirty="0" err="1">
                <a:solidFill>
                  <a:srgbClr val="000000"/>
                </a:solidFill>
                <a:effectLst/>
                <a:latin typeface="Open Sans"/>
              </a:rPr>
              <a:t>sagittis</a:t>
            </a:r>
            <a:r>
              <a:rPr lang="en-GB" b="0" i="0" u="none" strike="noStrike" dirty="0">
                <a:solidFill>
                  <a:srgbClr val="000000"/>
                </a:solidFill>
                <a:effectLst/>
                <a:latin typeface="Open Sans"/>
              </a:rPr>
              <a:t> lorem. In </a:t>
            </a:r>
            <a:r>
              <a:rPr lang="en-GB" b="0" i="0" u="none" strike="noStrike" dirty="0" err="1">
                <a:solidFill>
                  <a:srgbClr val="000000"/>
                </a:solidFill>
                <a:effectLst/>
                <a:latin typeface="Open Sans"/>
              </a:rPr>
              <a:t>dignissim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lacus</a:t>
            </a:r>
            <a:r>
              <a:rPr lang="en-GB" b="0" i="0" u="none" strike="noStrike" dirty="0">
                <a:solidFill>
                  <a:srgbClr val="000000"/>
                </a:solidFill>
                <a:effectLst/>
                <a:latin typeface="Open Sans"/>
              </a:rPr>
              <a:t> a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iaculis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egestas</a:t>
            </a:r>
            <a:r>
              <a:rPr lang="en-GB" b="0" i="0" u="none" strike="noStrike" dirty="0">
                <a:solidFill>
                  <a:srgbClr val="000000"/>
                </a:solidFill>
                <a:effectLst/>
                <a:latin typeface="Open Sans"/>
              </a:rPr>
              <a:t>. Vestibulum ante ipsum </a:t>
            </a:r>
            <a:r>
              <a:rPr lang="en-GB" b="0" i="0" u="none" strike="noStrike" dirty="0" err="1">
                <a:solidFill>
                  <a:srgbClr val="000000"/>
                </a:solidFill>
                <a:effectLst/>
                <a:latin typeface="Open Sans"/>
              </a:rPr>
              <a:t>primis</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faucibus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luctus</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ultrices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cubilia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Curae</a:t>
            </a:r>
            <a:r>
              <a:rPr lang="en-GB" b="0" i="0" u="none" strike="noStrike" dirty="0">
                <a:solidFill>
                  <a:srgbClr val="000000"/>
                </a:solidFill>
                <a:effectLst/>
                <a:latin typeface="Open Sans"/>
              </a:rPr>
              <a:t>; Cras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neque</a:t>
            </a:r>
            <a:r>
              <a:rPr lang="en-GB" b="0" i="0" u="none" strike="noStrike" dirty="0">
                <a:solidFill>
                  <a:srgbClr val="000000"/>
                </a:solidFill>
                <a:effectLst/>
                <a:latin typeface="Open Sans"/>
              </a:rPr>
              <a:t> id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molestie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accumsan</a:t>
            </a:r>
            <a:r>
              <a:rPr lang="en-GB" b="0" i="0" u="none" strike="noStrike" dirty="0">
                <a:solidFill>
                  <a:srgbClr val="000000"/>
                </a:solidFill>
                <a:effectLst/>
                <a:latin typeface="Open Sans"/>
              </a:rPr>
              <a:t>. Maecenas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euismod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tristique</a:t>
            </a:r>
            <a:r>
              <a:rPr lang="en-GB" b="0" i="0" u="none" strike="noStrike" dirty="0">
                <a:solidFill>
                  <a:srgbClr val="000000"/>
                </a:solidFill>
                <a:effectLst/>
                <a:latin typeface="Open Sans"/>
              </a:rPr>
              <a:t>.</a:t>
            </a:r>
          </a:p>
          <a:p>
            <a:r>
              <a:rPr lang="en-GB" b="0" i="0" u="none" strike="noStrike" dirty="0" err="1">
                <a:solidFill>
                  <a:srgbClr val="000000"/>
                </a:solidFill>
                <a:effectLst/>
                <a:latin typeface="Open Sans"/>
              </a:rPr>
              <a:t>Vivamus</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massa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sollicitudin</a:t>
            </a:r>
            <a:r>
              <a:rPr lang="en-GB" b="0" i="0" u="none" strike="noStrike" dirty="0">
                <a:solidFill>
                  <a:srgbClr val="000000"/>
                </a:solidFill>
                <a:effectLst/>
                <a:latin typeface="Open Sans"/>
              </a:rPr>
              <a:t>, gravida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ac,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Suspendisse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efficitur</a:t>
            </a:r>
            <a:r>
              <a:rPr lang="en-GB" b="0" i="0" u="none" strike="noStrike" dirty="0">
                <a:solidFill>
                  <a:srgbClr val="000000"/>
                </a:solidFill>
                <a:effectLst/>
                <a:latin typeface="Open Sans"/>
              </a:rPr>
              <a:t> tempus ex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iaculis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at cursus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diam. </a:t>
            </a:r>
            <a:r>
              <a:rPr lang="en-GB" b="0" i="0" u="none" strike="noStrike" dirty="0" err="1">
                <a:solidFill>
                  <a:srgbClr val="000000"/>
                </a:solidFill>
                <a:effectLst/>
                <a:latin typeface="Open Sans"/>
              </a:rPr>
              <a:t>Fusce</a:t>
            </a:r>
            <a:r>
              <a:rPr lang="en-GB" b="0" i="0" u="none" strike="noStrike" dirty="0">
                <a:solidFill>
                  <a:srgbClr val="000000"/>
                </a:solidFill>
                <a:effectLst/>
                <a:latin typeface="Open Sans"/>
              </a:rPr>
              <a:t> non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id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vehicula</a:t>
            </a:r>
            <a:r>
              <a:rPr lang="en-GB" b="0" i="0" u="none" strike="noStrike" dirty="0">
                <a:solidFill>
                  <a:srgbClr val="000000"/>
                </a:solidFill>
                <a:effectLst/>
                <a:latin typeface="Open Sans"/>
              </a:rPr>
              <a:t> ac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purus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rhoncus</a:t>
            </a:r>
            <a:r>
              <a:rPr lang="en-GB" b="0" i="0" u="none" strike="noStrike" dirty="0">
                <a:solidFill>
                  <a:srgbClr val="000000"/>
                </a:solidFill>
                <a:effectLst/>
                <a:latin typeface="Open Sans"/>
              </a:rPr>
              <a:t>, nisi non </a:t>
            </a:r>
            <a:r>
              <a:rPr lang="en-GB" b="0" i="0" u="none" strike="noStrike" dirty="0" err="1">
                <a:solidFill>
                  <a:srgbClr val="000000"/>
                </a:solidFill>
                <a:effectLst/>
                <a:latin typeface="Open Sans"/>
              </a:rPr>
              <a:t>varius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dapibus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est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erat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facilisis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lectus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pulvinar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In gravida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cursus.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scelerisque</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venenatis</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enim</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justo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finibus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viverra</a:t>
            </a:r>
            <a:r>
              <a:rPr lang="en-GB" b="0" i="0" u="none" strike="noStrike" dirty="0">
                <a:solidFill>
                  <a:srgbClr val="000000"/>
                </a:solidFill>
                <a:effectLst/>
                <a:latin typeface="Open Sans"/>
              </a:rPr>
              <a:t> et, fermentum at lorem. </a:t>
            </a:r>
            <a:r>
              <a:rPr lang="en-GB" b="0" i="0" u="none" strike="noStrike" dirty="0" err="1">
                <a:solidFill>
                  <a:srgbClr val="000000"/>
                </a:solidFill>
                <a:effectLst/>
                <a:latin typeface="Open Sans"/>
              </a:rPr>
              <a:t>Aliquam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justo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faucibus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commodo</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rutrum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feugiat</a:t>
            </a:r>
            <a:r>
              <a:rPr lang="en-GB" b="0" i="0" u="none" strike="noStrike" dirty="0">
                <a:solidFill>
                  <a:srgbClr val="000000"/>
                </a:solidFill>
                <a:effectLst/>
                <a:latin typeface="Open Sans"/>
              </a:rPr>
              <a:t> mi et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consectetur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laoreet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mattis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dapibus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leo</a:t>
            </a:r>
            <a:r>
              <a:rPr lang="en-GB" b="0" i="0" u="none" strike="noStrike" dirty="0">
                <a:solidFill>
                  <a:srgbClr val="000000"/>
                </a:solidFill>
                <a:effectLst/>
                <a:latin typeface="Open Sans"/>
              </a:rPr>
              <a:t>.</a:t>
            </a:r>
          </a:p>
          <a:p>
            <a:r>
              <a:rPr lang="en-GB" b="0" i="0" u="none" strike="noStrike" dirty="0" err="1">
                <a:solidFill>
                  <a:srgbClr val="000000"/>
                </a:solidFill>
                <a:effectLst/>
                <a:latin typeface="Open Sans"/>
              </a:rPr>
              <a:t>Nulla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neque</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fringilla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bibendum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quis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tellus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cursus </a:t>
            </a:r>
            <a:r>
              <a:rPr lang="en-GB" b="0" i="0" u="none" strike="noStrike" dirty="0" err="1">
                <a:solidFill>
                  <a:srgbClr val="000000"/>
                </a:solidFill>
                <a:effectLst/>
                <a:latin typeface="Open Sans"/>
              </a:rPr>
              <a:t>porttitor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turpis</a:t>
            </a:r>
            <a:r>
              <a:rPr lang="en-GB" b="0" i="0" u="none" strike="noStrike" dirty="0">
                <a:solidFill>
                  <a:srgbClr val="000000"/>
                </a:solidFill>
                <a:effectLst/>
                <a:latin typeface="Open Sans"/>
              </a:rPr>
              <a:t>, id semper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auctor</a:t>
            </a:r>
            <a:r>
              <a:rPr lang="en-GB" b="0" i="0" u="none" strike="noStrike" dirty="0">
                <a:solidFill>
                  <a:srgbClr val="000000"/>
                </a:solidFill>
                <a:effectLst/>
                <a:latin typeface="Open Sans"/>
              </a:rPr>
              <a:t> sed. </a:t>
            </a:r>
            <a:r>
              <a:rPr lang="en-GB" b="0" i="0" u="none" strike="noStrike" dirty="0" err="1">
                <a:solidFill>
                  <a:srgbClr val="000000"/>
                </a:solidFill>
                <a:effectLst/>
                <a:latin typeface="Open Sans"/>
              </a:rPr>
              <a:t>Suspendisse</a:t>
            </a:r>
            <a:r>
              <a:rPr lang="en-GB" b="0" i="0" u="none" strike="noStrike" dirty="0">
                <a:solidFill>
                  <a:srgbClr val="000000"/>
                </a:solidFill>
                <a:effectLst/>
                <a:latin typeface="Open Sans"/>
              </a:rPr>
              <a:t> convallis convallis </a:t>
            </a:r>
            <a:r>
              <a:rPr lang="en-GB" b="0" i="0" u="none" strike="noStrike" dirty="0" err="1">
                <a:solidFill>
                  <a:srgbClr val="000000"/>
                </a:solidFill>
                <a:effectLst/>
                <a:latin typeface="Open Sans"/>
              </a:rPr>
              <a:t>varius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Proin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consequat</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laoreet</a:t>
            </a:r>
            <a:r>
              <a:rPr lang="en-GB" b="0" i="0" u="none" strike="noStrike" dirty="0">
                <a:solidFill>
                  <a:srgbClr val="000000"/>
                </a:solidFill>
                <a:effectLst/>
                <a:latin typeface="Open Sans"/>
              </a:rPr>
              <a:t>. Nam </a:t>
            </a:r>
            <a:r>
              <a:rPr lang="en-GB" b="0" i="0" u="none" strike="noStrike" dirty="0" err="1">
                <a:solidFill>
                  <a:srgbClr val="000000"/>
                </a:solidFill>
                <a:effectLst/>
                <a:latin typeface="Open Sans"/>
              </a:rPr>
              <a:t>odio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arcu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dignissim</a:t>
            </a:r>
            <a:r>
              <a:rPr lang="en-GB" b="0" i="0" u="none" strike="noStrike" dirty="0">
                <a:solidFill>
                  <a:srgbClr val="000000"/>
                </a:solidFill>
                <a:effectLst/>
                <a:latin typeface="Open Sans"/>
              </a:rPr>
              <a:t> a magna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porttitor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libero </a:t>
            </a:r>
            <a:r>
              <a:rPr lang="en-GB" b="0" i="0" u="none" strike="noStrike" dirty="0" err="1">
                <a:solidFill>
                  <a:srgbClr val="000000"/>
                </a:solidFill>
                <a:effectLst/>
                <a:latin typeface="Open Sans"/>
              </a:rPr>
              <a:t>nulla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placerat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quis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tortor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Proin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est</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eleifend</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pretium</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sollicitudin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Aenean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euismod</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a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pharetra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vitae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Maecenas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bibendum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Vestibulum </a:t>
            </a:r>
            <a:r>
              <a:rPr lang="en-GB" b="0" i="0" u="none" strike="noStrike" dirty="0" err="1">
                <a:solidFill>
                  <a:srgbClr val="000000"/>
                </a:solidFill>
                <a:effectLst/>
                <a:latin typeface="Open Sans"/>
              </a:rPr>
              <a:t>ullamcorper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eros</a:t>
            </a:r>
            <a:r>
              <a:rPr lang="en-GB" b="0" i="0" u="none" strike="noStrike" dirty="0">
                <a:solidFill>
                  <a:srgbClr val="000000"/>
                </a:solidFill>
                <a:effectLst/>
                <a:latin typeface="Open Sans"/>
              </a:rPr>
              <a:t> ex, id </a:t>
            </a:r>
            <a:r>
              <a:rPr lang="en-GB" b="0" i="0" u="none" strike="noStrike" dirty="0" err="1">
                <a:solidFill>
                  <a:srgbClr val="000000"/>
                </a:solidFill>
                <a:effectLst/>
                <a:latin typeface="Open Sans"/>
              </a:rPr>
              <a:t>egestas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vel.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vehicula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placerat</a:t>
            </a:r>
            <a:r>
              <a:rPr lang="en-GB" b="0" i="0" u="none" strike="noStrike" dirty="0">
                <a:solidFill>
                  <a:srgbClr val="000000"/>
                </a:solidFill>
                <a:effectLst/>
                <a:latin typeface="Open Sans"/>
              </a:rPr>
              <a:t>. Integer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suscipit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risus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convallis </a:t>
            </a:r>
            <a:r>
              <a:rPr lang="en-GB" b="0" i="0" u="none" strike="noStrike" dirty="0" err="1">
                <a:solidFill>
                  <a:srgbClr val="000000"/>
                </a:solidFill>
                <a:effectLst/>
                <a:latin typeface="Open Sans"/>
              </a:rPr>
              <a:t>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Aliquam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libero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et.</a:t>
            </a:r>
          </a:p>
        </p:txBody>
      </p:sp>
      <p:sp>
        <p:nvSpPr>
          <p:cNvPr id="9" name="Rectangle 8">
            <a:extLst>
              <a:ext uri="{FF2B5EF4-FFF2-40B4-BE49-F238E27FC236}">
                <a16:creationId xmlns:a16="http://schemas.microsoft.com/office/drawing/2014/main" id="{04AEE739-69DD-BC4B-A184-C8AD562D7632}"/>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id="{D04D2520-3EA9-034F-BC61-DF514ABA8346}"/>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Rectangle 14">
            <a:extLst>
              <a:ext uri="{FF2B5EF4-FFF2-40B4-BE49-F238E27FC236}">
                <a16:creationId xmlns:a16="http://schemas.microsoft.com/office/drawing/2014/main" id="{F6DA2431-1063-E446-A509-1E6B93FCB85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EECF1B49-CA16-5540-8254-2D05FD32A14E}"/>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0" name="TextBox 9">
            <a:extLst>
              <a:ext uri="{FF2B5EF4-FFF2-40B4-BE49-F238E27FC236}">
                <a16:creationId xmlns:a16="http://schemas.microsoft.com/office/drawing/2014/main" id="{F4A906AB-928B-8349-A917-57B2FB6023D4}"/>
              </a:ext>
            </a:extLst>
          </p:cNvPr>
          <p:cNvSpPr txBox="1"/>
          <p:nvPr userDrawn="1"/>
        </p:nvSpPr>
        <p:spPr>
          <a:xfrm>
            <a:off x="281836" y="1586319"/>
            <a:ext cx="3236848" cy="369332"/>
          </a:xfrm>
          <a:prstGeom prst="rect">
            <a:avLst/>
          </a:prstGeom>
          <a:noFill/>
        </p:spPr>
        <p:txBody>
          <a:bodyPr wrap="none" rtlCol="0">
            <a:spAutoFit/>
          </a:bodyPr>
          <a:lstStyle/>
          <a:p>
            <a:pPr algn="l"/>
            <a:r>
              <a:rPr lang="en-US" dirty="0"/>
              <a:t>300-Word Supporting Statement</a:t>
            </a:r>
          </a:p>
        </p:txBody>
      </p:sp>
    </p:spTree>
    <p:extLst>
      <p:ext uri="{BB962C8B-B14F-4D97-AF65-F5344CB8AC3E}">
        <p14:creationId xmlns:p14="http://schemas.microsoft.com/office/powerpoint/2010/main" val="286701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search Output Option 1 (Image)">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80A14648-976F-2C45-804F-7F3A0331082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Image Template</a:t>
            </a:r>
          </a:p>
        </p:txBody>
      </p:sp>
      <p:sp>
        <p:nvSpPr>
          <p:cNvPr id="19" name="Picture Placeholder 4">
            <a:extLst>
              <a:ext uri="{FF2B5EF4-FFF2-40B4-BE49-F238E27FC236}">
                <a16:creationId xmlns:a16="http://schemas.microsoft.com/office/drawing/2014/main" id="{60B98397-9437-5D4B-B831-5727D4503DFA}"/>
              </a:ext>
            </a:extLst>
          </p:cNvPr>
          <p:cNvSpPr>
            <a:spLocks noGrp="1"/>
          </p:cNvSpPr>
          <p:nvPr>
            <p:ph type="pic" sz="quarter" idx="14" hasCustomPrompt="1"/>
          </p:nvPr>
        </p:nvSpPr>
        <p:spPr>
          <a:xfrm>
            <a:off x="6086303" y="1543722"/>
            <a:ext cx="5655439" cy="4574050"/>
          </a:xfrm>
          <a:prstGeom prst="rect">
            <a:avLst/>
          </a:prstGeom>
        </p:spPr>
        <p:txBody>
          <a:bodyPr/>
          <a:lstStyle>
            <a:lvl1pPr algn="r">
              <a:defRPr sz="1600"/>
            </a:lvl1pPr>
          </a:lstStyle>
          <a:p>
            <a:r>
              <a:rPr lang="en-US" dirty="0"/>
              <a:t>Click icon to insert image</a:t>
            </a:r>
          </a:p>
        </p:txBody>
      </p:sp>
      <p:sp>
        <p:nvSpPr>
          <p:cNvPr id="12" name="Rectangle 11">
            <a:extLst>
              <a:ext uri="{FF2B5EF4-FFF2-40B4-BE49-F238E27FC236}">
                <a16:creationId xmlns:a16="http://schemas.microsoft.com/office/drawing/2014/main" id="{AC01A363-31B4-234D-94CA-190F6C7C9107}"/>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3" name="Picture 12" descr="A picture containing drawing, sign&#10;&#10;Description automatically generated">
            <a:extLst>
              <a:ext uri="{FF2B5EF4-FFF2-40B4-BE49-F238E27FC236}">
                <a16:creationId xmlns:a16="http://schemas.microsoft.com/office/drawing/2014/main" id="{26F9813D-0936-AC49-A376-1023BECB14B3}"/>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4" name="Rectangle 13">
            <a:extLst>
              <a:ext uri="{FF2B5EF4-FFF2-40B4-BE49-F238E27FC236}">
                <a16:creationId xmlns:a16="http://schemas.microsoft.com/office/drawing/2014/main" id="{3FF386EE-62C5-FC4B-B6DE-D3031B6199A8}"/>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a:extLst>
              <a:ext uri="{FF2B5EF4-FFF2-40B4-BE49-F238E27FC236}">
                <a16:creationId xmlns:a16="http://schemas.microsoft.com/office/drawing/2014/main" id="{B6246A4F-10B7-0442-AD08-5BF2E6C3375D}"/>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3" name="Text Placeholder 3">
            <a:extLst>
              <a:ext uri="{FF2B5EF4-FFF2-40B4-BE49-F238E27FC236}">
                <a16:creationId xmlns:a16="http://schemas.microsoft.com/office/drawing/2014/main" id="{842BC2E4-F16B-8F44-B7BA-4C4EFD8A264D}"/>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6" name="Text Placeholder 4">
            <a:extLst>
              <a:ext uri="{FF2B5EF4-FFF2-40B4-BE49-F238E27FC236}">
                <a16:creationId xmlns:a16="http://schemas.microsoft.com/office/drawing/2014/main" id="{171D8DBC-5C9A-5F47-909A-84F5612E8B9A}"/>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 name="TextBox 1">
            <a:extLst>
              <a:ext uri="{FF2B5EF4-FFF2-40B4-BE49-F238E27FC236}">
                <a16:creationId xmlns:a16="http://schemas.microsoft.com/office/drawing/2014/main" id="{076D2BC7-BE24-594E-BEDC-1CD8422063B5}"/>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6187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earch Output Option 2 (Multimedia)">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7DFE89-980E-FA49-A048-3CE301D4CE90}"/>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2" name="Text Placeholder 3">
            <a:extLst>
              <a:ext uri="{FF2B5EF4-FFF2-40B4-BE49-F238E27FC236}">
                <a16:creationId xmlns:a16="http://schemas.microsoft.com/office/drawing/2014/main" id="{83312A59-75A2-E947-A62B-2411DD47E3CF}"/>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3" name="Rectangle 12">
            <a:extLst>
              <a:ext uri="{FF2B5EF4-FFF2-40B4-BE49-F238E27FC236}">
                <a16:creationId xmlns:a16="http://schemas.microsoft.com/office/drawing/2014/main" id="{1F594A2C-FEFB-0F44-AB7F-8823F9BECE3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id="{3E5FF700-458E-0A4B-96EE-35222A34D6DF}"/>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Text Placeholder 2">
            <a:extLst>
              <a:ext uri="{FF2B5EF4-FFF2-40B4-BE49-F238E27FC236}">
                <a16:creationId xmlns:a16="http://schemas.microsoft.com/office/drawing/2014/main" id="{1CC28F7D-0CC9-E047-9A5F-D887A2E623EC}"/>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Multimedia Template</a:t>
            </a:r>
          </a:p>
        </p:txBody>
      </p:sp>
      <p:sp>
        <p:nvSpPr>
          <p:cNvPr id="19" name="Rectangle 18">
            <a:extLst>
              <a:ext uri="{FF2B5EF4-FFF2-40B4-BE49-F238E27FC236}">
                <a16:creationId xmlns:a16="http://schemas.microsoft.com/office/drawing/2014/main" id="{644C4531-86E8-9D4B-B809-8F80A82BDB4F}"/>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FA529B1D-7465-F740-8FA5-A2BAA128F0B3}"/>
              </a:ext>
            </a:extLst>
          </p:cNvPr>
          <p:cNvSpPr>
            <a:spLocks noGrp="1"/>
          </p:cNvSpPr>
          <p:nvPr>
            <p:ph idx="18" hasCustomPrompt="1"/>
          </p:nvPr>
        </p:nvSpPr>
        <p:spPr>
          <a:xfrm>
            <a:off x="6096000" y="1543722"/>
            <a:ext cx="5645742" cy="4473902"/>
          </a:xfrm>
          <a:prstGeom prst="rect">
            <a:avLst/>
          </a:prstGeom>
        </p:spPr>
        <p:txBody>
          <a:bodyPr/>
          <a:lstStyle>
            <a:lvl1pPr marL="457200" indent="-45720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insert multimedia</a:t>
            </a:r>
          </a:p>
        </p:txBody>
      </p:sp>
      <p:sp>
        <p:nvSpPr>
          <p:cNvPr id="12" name="Text Placeholder 4">
            <a:extLst>
              <a:ext uri="{FF2B5EF4-FFF2-40B4-BE49-F238E27FC236}">
                <a16:creationId xmlns:a16="http://schemas.microsoft.com/office/drawing/2014/main" id="{A868DF56-8B07-6D40-8EDD-23439B2EADA6}"/>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1" name="TextBox 10">
            <a:extLst>
              <a:ext uri="{FF2B5EF4-FFF2-40B4-BE49-F238E27FC236}">
                <a16:creationId xmlns:a16="http://schemas.microsoft.com/office/drawing/2014/main" id="{A90E2FD4-3A24-E94B-A51A-483028C08CA5}"/>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1523914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13185F4-72BA-BD48-8405-D87BC4DE21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1CAEF-F7FF-FF4B-8E7C-061A36DAD7D4}" type="datetimeFigureOut">
              <a:rPr lang="en-US" smtClean="0"/>
              <a:t>2/17/2021</a:t>
            </a:fld>
            <a:endParaRPr lang="en-US"/>
          </a:p>
        </p:txBody>
      </p:sp>
      <p:sp>
        <p:nvSpPr>
          <p:cNvPr id="5" name="Footer Placeholder 4">
            <a:extLst>
              <a:ext uri="{FF2B5EF4-FFF2-40B4-BE49-F238E27FC236}">
                <a16:creationId xmlns:a16="http://schemas.microsoft.com/office/drawing/2014/main" id="{9B3B0F0A-03B3-8E46-9AB4-2B5D074A5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84BE9-EE55-A44A-A880-69A5330CA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E8F36-3C2B-C444-A414-02AAE55B4C4A}" type="slidenum">
              <a:rPr lang="en-US" smtClean="0"/>
              <a:t>‹#›</a:t>
            </a:fld>
            <a:endParaRPr lang="en-US"/>
          </a:p>
        </p:txBody>
      </p:sp>
    </p:spTree>
    <p:extLst>
      <p:ext uri="{BB962C8B-B14F-4D97-AF65-F5344CB8AC3E}">
        <p14:creationId xmlns:p14="http://schemas.microsoft.com/office/powerpoint/2010/main" val="81123792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8" r:id="rId4"/>
    <p:sldLayoutId id="2147483666" r:id="rId5"/>
    <p:sldLayoutId id="2147483651" r:id="rId6"/>
    <p:sldLayoutId id="2147483679" r:id="rId7"/>
    <p:sldLayoutId id="2147483653" r:id="rId8"/>
    <p:sldLayoutId id="2147483665" r:id="rId9"/>
    <p:sldLayoutId id="2147483664" r:id="rId10"/>
    <p:sldLayoutId id="2147483654" r:id="rId11"/>
    <p:sldLayoutId id="2147483655" r:id="rId12"/>
    <p:sldLayoutId id="2147483669" r:id="rId13"/>
    <p:sldLayoutId id="2147483670" r:id="rId14"/>
    <p:sldLayoutId id="2147483672" r:id="rId15"/>
    <p:sldLayoutId id="2147483674" r:id="rId16"/>
    <p:sldLayoutId id="2147483675" r:id="rId17"/>
    <p:sldLayoutId id="2147483676" r:id="rId18"/>
    <p:sldLayoutId id="2147483677" r:id="rId19"/>
    <p:sldLayoutId id="214748368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306564210" TargetMode="External"/><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baracoapictures.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vimeo.com/197642149"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200031593" TargetMode="External"/><Relationship Id="rId2" Type="http://schemas.openxmlformats.org/officeDocument/2006/relationships/hyperlink" Target="https://vimeo.com/201274100" TargetMode="Externa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sparkypictures.com/about" TargetMode="External"/><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hyperlink" Target="https://vimeo.com/185624908" TargetMode="External"/><Relationship Id="rId4" Type="http://schemas.openxmlformats.org/officeDocument/2006/relationships/hyperlink" Target="https://www.baracoapictures.com/review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ildernessfilmproject.tumblr.com/" TargetMode="External"/><Relationship Id="rId2" Type="http://schemas.openxmlformats.org/officeDocument/2006/relationships/image" Target="../media/image9.JPG"/><Relationship Id="rId1" Type="http://schemas.openxmlformats.org/officeDocument/2006/relationships/slideLayout" Target="../slideLayouts/slideLayout13.xml"/><Relationship Id="rId4" Type="http://schemas.openxmlformats.org/officeDocument/2006/relationships/hyperlink" Target="https://vimeo.com/49764993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17390466-5EB5-4D42-829A-F2A4D0990978}"/>
              </a:ext>
            </a:extLst>
          </p:cNvPr>
          <p:cNvSpPr>
            <a:spLocks noGrp="1"/>
          </p:cNvSpPr>
          <p:nvPr>
            <p:ph type="subTitle" idx="1"/>
          </p:nvPr>
        </p:nvSpPr>
        <p:spPr/>
        <p:txBody>
          <a:bodyPr/>
          <a:lstStyle/>
          <a:p>
            <a:r>
              <a:rPr lang="en-GB" dirty="0"/>
              <a:t>A professionally produced, student crewed feature film that evidences the potential of universities to engage in commercial independent film production for pedagogical return</a:t>
            </a:r>
          </a:p>
        </p:txBody>
      </p:sp>
      <p:sp>
        <p:nvSpPr>
          <p:cNvPr id="6" name="Title 5">
            <a:extLst>
              <a:ext uri="{FF2B5EF4-FFF2-40B4-BE49-F238E27FC236}">
                <a16:creationId xmlns:a16="http://schemas.microsoft.com/office/drawing/2014/main" id="{DE912DFF-802C-4D76-B9F7-60445D322F23}"/>
              </a:ext>
            </a:extLst>
          </p:cNvPr>
          <p:cNvSpPr>
            <a:spLocks noGrp="1"/>
          </p:cNvSpPr>
          <p:nvPr>
            <p:ph type="ctrTitle"/>
          </p:nvPr>
        </p:nvSpPr>
        <p:spPr/>
        <p:txBody>
          <a:bodyPr/>
          <a:lstStyle/>
          <a:p>
            <a:r>
              <a:rPr lang="en-GB" dirty="0"/>
              <a:t>‘Wilderness’</a:t>
            </a:r>
          </a:p>
        </p:txBody>
      </p:sp>
      <p:sp>
        <p:nvSpPr>
          <p:cNvPr id="8" name="Text Placeholder 7">
            <a:extLst>
              <a:ext uri="{FF2B5EF4-FFF2-40B4-BE49-F238E27FC236}">
                <a16:creationId xmlns:a16="http://schemas.microsoft.com/office/drawing/2014/main" id="{AA12A807-C2F0-4F21-851C-3CF21E8B58FE}"/>
              </a:ext>
            </a:extLst>
          </p:cNvPr>
          <p:cNvSpPr>
            <a:spLocks noGrp="1"/>
          </p:cNvSpPr>
          <p:nvPr>
            <p:ph type="body" sz="quarter" idx="10"/>
          </p:nvPr>
        </p:nvSpPr>
        <p:spPr/>
        <p:txBody>
          <a:bodyPr/>
          <a:lstStyle/>
          <a:p>
            <a:r>
              <a:rPr lang="en-GB" dirty="0"/>
              <a:t>Pedagogy Futures</a:t>
            </a:r>
          </a:p>
        </p:txBody>
      </p:sp>
      <p:sp>
        <p:nvSpPr>
          <p:cNvPr id="9" name="Text Placeholder 8">
            <a:extLst>
              <a:ext uri="{FF2B5EF4-FFF2-40B4-BE49-F238E27FC236}">
                <a16:creationId xmlns:a16="http://schemas.microsoft.com/office/drawing/2014/main" id="{DA4A085B-CD05-4F32-8534-08BF6953282F}"/>
              </a:ext>
            </a:extLst>
          </p:cNvPr>
          <p:cNvSpPr>
            <a:spLocks noGrp="1"/>
          </p:cNvSpPr>
          <p:nvPr>
            <p:ph type="body" sz="quarter" idx="11"/>
          </p:nvPr>
        </p:nvSpPr>
        <p:spPr/>
        <p:txBody>
          <a:bodyPr/>
          <a:lstStyle/>
          <a:p>
            <a:r>
              <a:rPr lang="en-GB" dirty="0"/>
              <a:t>Dr Neil Fox</a:t>
            </a:r>
          </a:p>
        </p:txBody>
      </p:sp>
    </p:spTree>
    <p:extLst>
      <p:ext uri="{BB962C8B-B14F-4D97-AF65-F5344CB8AC3E}">
        <p14:creationId xmlns:p14="http://schemas.microsoft.com/office/powerpoint/2010/main" val="428476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icture containing person, tree, outdoor, crowd&#10;&#10;Description automatically generated">
            <a:extLst>
              <a:ext uri="{FF2B5EF4-FFF2-40B4-BE49-F238E27FC236}">
                <a16:creationId xmlns:a16="http://schemas.microsoft.com/office/drawing/2014/main" id="{A4CFEA41-C72C-0340-8531-74A3CEC3C0A0}"/>
              </a:ext>
            </a:extLst>
          </p:cNvPr>
          <p:cNvPicPr>
            <a:picLocks noGrp="1" noChangeAspect="1"/>
          </p:cNvPicPr>
          <p:nvPr>
            <p:ph idx="18"/>
          </p:nvPr>
        </p:nvPicPr>
        <p:blipFill>
          <a:blip r:embed="rId2"/>
          <a:stretch>
            <a:fillRect/>
          </a:stretch>
        </p:blipFill>
        <p:spPr>
          <a:xfrm>
            <a:off x="6096000" y="2086699"/>
            <a:ext cx="5645150" cy="3762514"/>
          </a:xfrm>
        </p:spPr>
      </p:pic>
      <p:sp>
        <p:nvSpPr>
          <p:cNvPr id="13" name="Text Placeholder 12">
            <a:extLst>
              <a:ext uri="{FF2B5EF4-FFF2-40B4-BE49-F238E27FC236}">
                <a16:creationId xmlns:a16="http://schemas.microsoft.com/office/drawing/2014/main" id="{03753649-E3CA-4E12-B596-E6939B74D5D3}"/>
              </a:ext>
            </a:extLst>
          </p:cNvPr>
          <p:cNvSpPr>
            <a:spLocks noGrp="1"/>
          </p:cNvSpPr>
          <p:nvPr>
            <p:ph type="body" sz="quarter" idx="12"/>
          </p:nvPr>
        </p:nvSpPr>
        <p:spPr/>
        <p:txBody>
          <a:bodyPr/>
          <a:lstStyle/>
          <a:p>
            <a:r>
              <a:rPr lang="en-GB" b="1" dirty="0"/>
              <a:t>Backwoods Short Film</a:t>
            </a:r>
          </a:p>
          <a:p>
            <a:r>
              <a:rPr lang="en-GB" dirty="0">
                <a:hlinkClick r:id="rId3"/>
              </a:rPr>
              <a:t>https://vimeo.com/306564210</a:t>
            </a:r>
            <a:endParaRPr lang="en-GB" dirty="0"/>
          </a:p>
          <a:p>
            <a:r>
              <a:rPr lang="en-GB" dirty="0"/>
              <a:t>Password: L0vecraf7</a:t>
            </a:r>
          </a:p>
          <a:p>
            <a:r>
              <a:rPr lang="en-GB" dirty="0"/>
              <a:t>UK Premiere: London Short Film Festival, 2020</a:t>
            </a:r>
          </a:p>
          <a:p>
            <a:r>
              <a:rPr lang="en-GB" dirty="0"/>
              <a:t>Winner: HP Lovecraft Award, Rhode Island Film Festival, 2019</a:t>
            </a:r>
          </a:p>
          <a:p>
            <a:endParaRPr lang="en-GB" dirty="0"/>
          </a:p>
        </p:txBody>
      </p:sp>
      <p:sp>
        <p:nvSpPr>
          <p:cNvPr id="14" name="Text Placeholder 13">
            <a:extLst>
              <a:ext uri="{FF2B5EF4-FFF2-40B4-BE49-F238E27FC236}">
                <a16:creationId xmlns:a16="http://schemas.microsoft.com/office/drawing/2014/main" id="{99EFC837-4136-41A0-BE77-E81224125682}"/>
              </a:ext>
            </a:extLst>
          </p:cNvPr>
          <p:cNvSpPr>
            <a:spLocks noGrp="1"/>
          </p:cNvSpPr>
          <p:nvPr>
            <p:ph type="body" sz="quarter" idx="16"/>
          </p:nvPr>
        </p:nvSpPr>
        <p:spPr/>
        <p:txBody>
          <a:bodyPr/>
          <a:lstStyle/>
          <a:p>
            <a:endParaRPr lang="en-GB"/>
          </a:p>
        </p:txBody>
      </p:sp>
      <p:sp>
        <p:nvSpPr>
          <p:cNvPr id="15" name="Text Placeholder 14">
            <a:extLst>
              <a:ext uri="{FF2B5EF4-FFF2-40B4-BE49-F238E27FC236}">
                <a16:creationId xmlns:a16="http://schemas.microsoft.com/office/drawing/2014/main" id="{C835E0C3-2B8D-4EBB-85F1-74228E0250E4}"/>
              </a:ext>
            </a:extLst>
          </p:cNvPr>
          <p:cNvSpPr>
            <a:spLocks noGrp="1"/>
          </p:cNvSpPr>
          <p:nvPr>
            <p:ph type="body" sz="quarter" idx="17"/>
          </p:nvPr>
        </p:nvSpPr>
        <p:spPr/>
        <p:txBody>
          <a:bodyPr/>
          <a:lstStyle/>
          <a:p>
            <a:endParaRPr lang="en-GB"/>
          </a:p>
        </p:txBody>
      </p:sp>
      <p:sp>
        <p:nvSpPr>
          <p:cNvPr id="12" name="Text Placeholder 11">
            <a:extLst>
              <a:ext uri="{FF2B5EF4-FFF2-40B4-BE49-F238E27FC236}">
                <a16:creationId xmlns:a16="http://schemas.microsoft.com/office/drawing/2014/main" id="{211235E5-87EB-4CAA-AF63-2965BE62483A}"/>
              </a:ext>
            </a:extLst>
          </p:cNvPr>
          <p:cNvSpPr>
            <a:spLocks noGrp="1"/>
          </p:cNvSpPr>
          <p:nvPr>
            <p:ph type="body" sz="quarter" idx="10"/>
          </p:nvPr>
        </p:nvSpPr>
        <p:spPr/>
        <p:txBody>
          <a:bodyPr/>
          <a:lstStyle/>
          <a:p>
            <a:endParaRPr lang="en-GB"/>
          </a:p>
        </p:txBody>
      </p:sp>
      <p:pic>
        <p:nvPicPr>
          <p:cNvPr id="5" name="Picture 4" descr="Text&#10;&#10;Description automatically generated with medium confidence">
            <a:extLst>
              <a:ext uri="{FF2B5EF4-FFF2-40B4-BE49-F238E27FC236}">
                <a16:creationId xmlns:a16="http://schemas.microsoft.com/office/drawing/2014/main" id="{100506BD-62C3-9448-B0CF-5308CBECE5F4}"/>
              </a:ext>
            </a:extLst>
          </p:cNvPr>
          <p:cNvPicPr>
            <a:picLocks noChangeAspect="1"/>
          </p:cNvPicPr>
          <p:nvPr/>
        </p:nvPicPr>
        <p:blipFill>
          <a:blip r:embed="rId4"/>
          <a:stretch>
            <a:fillRect/>
          </a:stretch>
        </p:blipFill>
        <p:spPr>
          <a:xfrm>
            <a:off x="304986" y="4596038"/>
            <a:ext cx="1644897" cy="1644897"/>
          </a:xfrm>
          <a:prstGeom prst="rect">
            <a:avLst/>
          </a:prstGeom>
        </p:spPr>
      </p:pic>
    </p:spTree>
    <p:extLst>
      <p:ext uri="{BB962C8B-B14F-4D97-AF65-F5344CB8AC3E}">
        <p14:creationId xmlns:p14="http://schemas.microsoft.com/office/powerpoint/2010/main" val="473787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D6C33F5-F785-4AB0-B759-0948C7570C5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1149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64EA1F-1230-4787-9A13-AD874AAA902B}"/>
              </a:ext>
            </a:extLst>
          </p:cNvPr>
          <p:cNvSpPr>
            <a:spLocks noGrp="1"/>
          </p:cNvSpPr>
          <p:nvPr>
            <p:ph type="body" sz="quarter" idx="13"/>
          </p:nvPr>
        </p:nvSpPr>
        <p:spPr/>
        <p:txBody>
          <a:bodyPr/>
          <a:lstStyle/>
          <a:p>
            <a:r>
              <a:rPr lang="en-GB" dirty="0"/>
              <a:t>Page 2</a:t>
            </a:r>
          </a:p>
        </p:txBody>
      </p:sp>
      <p:sp>
        <p:nvSpPr>
          <p:cNvPr id="5" name="Text Placeholder 4">
            <a:extLst>
              <a:ext uri="{FF2B5EF4-FFF2-40B4-BE49-F238E27FC236}">
                <a16:creationId xmlns:a16="http://schemas.microsoft.com/office/drawing/2014/main" id="{B74AE6DB-79A5-476B-A931-409FED44EA0F}"/>
              </a:ext>
            </a:extLst>
          </p:cNvPr>
          <p:cNvSpPr>
            <a:spLocks noGrp="1"/>
          </p:cNvSpPr>
          <p:nvPr>
            <p:ph type="body" sz="quarter" idx="28"/>
          </p:nvPr>
        </p:nvSpPr>
        <p:spPr/>
        <p:txBody>
          <a:bodyPr/>
          <a:lstStyle/>
          <a:p>
            <a:r>
              <a:rPr lang="en-GB" dirty="0"/>
              <a:t>1</a:t>
            </a:r>
          </a:p>
        </p:txBody>
      </p:sp>
      <p:sp>
        <p:nvSpPr>
          <p:cNvPr id="6" name="Text Placeholder 5">
            <a:extLst>
              <a:ext uri="{FF2B5EF4-FFF2-40B4-BE49-F238E27FC236}">
                <a16:creationId xmlns:a16="http://schemas.microsoft.com/office/drawing/2014/main" id="{EEE6143A-F2DA-4646-914C-7DF82F36F8F5}"/>
              </a:ext>
            </a:extLst>
          </p:cNvPr>
          <p:cNvSpPr>
            <a:spLocks noGrp="1"/>
          </p:cNvSpPr>
          <p:nvPr>
            <p:ph type="body" sz="quarter" idx="30"/>
          </p:nvPr>
        </p:nvSpPr>
        <p:spPr/>
        <p:txBody>
          <a:bodyPr/>
          <a:lstStyle/>
          <a:p>
            <a:r>
              <a:rPr lang="en-GB" dirty="0"/>
              <a:t>Page 3</a:t>
            </a:r>
          </a:p>
        </p:txBody>
      </p:sp>
      <p:sp>
        <p:nvSpPr>
          <p:cNvPr id="7" name="Text Placeholder 6">
            <a:extLst>
              <a:ext uri="{FF2B5EF4-FFF2-40B4-BE49-F238E27FC236}">
                <a16:creationId xmlns:a16="http://schemas.microsoft.com/office/drawing/2014/main" id="{858BB313-F3AD-4DEF-B35B-0B343DEE2204}"/>
              </a:ext>
            </a:extLst>
          </p:cNvPr>
          <p:cNvSpPr>
            <a:spLocks noGrp="1"/>
          </p:cNvSpPr>
          <p:nvPr>
            <p:ph type="body" sz="quarter" idx="32"/>
          </p:nvPr>
        </p:nvSpPr>
        <p:spPr/>
        <p:txBody>
          <a:bodyPr/>
          <a:lstStyle/>
          <a:p>
            <a:r>
              <a:rPr lang="en-GB" dirty="0"/>
              <a:t>Page 4</a:t>
            </a:r>
          </a:p>
        </p:txBody>
      </p:sp>
      <p:sp>
        <p:nvSpPr>
          <p:cNvPr id="8" name="Text Placeholder 7">
            <a:extLst>
              <a:ext uri="{FF2B5EF4-FFF2-40B4-BE49-F238E27FC236}">
                <a16:creationId xmlns:a16="http://schemas.microsoft.com/office/drawing/2014/main" id="{5808C2D8-8640-4C16-AE29-AB6FFB84077B}"/>
              </a:ext>
            </a:extLst>
          </p:cNvPr>
          <p:cNvSpPr>
            <a:spLocks noGrp="1"/>
          </p:cNvSpPr>
          <p:nvPr>
            <p:ph type="body" sz="quarter" idx="34"/>
          </p:nvPr>
        </p:nvSpPr>
        <p:spPr/>
        <p:txBody>
          <a:bodyPr/>
          <a:lstStyle/>
          <a:p>
            <a:r>
              <a:rPr lang="en-GB" dirty="0"/>
              <a:t>Pages 5-6</a:t>
            </a:r>
          </a:p>
        </p:txBody>
      </p:sp>
      <p:sp>
        <p:nvSpPr>
          <p:cNvPr id="9" name="Text Placeholder 8">
            <a:extLst>
              <a:ext uri="{FF2B5EF4-FFF2-40B4-BE49-F238E27FC236}">
                <a16:creationId xmlns:a16="http://schemas.microsoft.com/office/drawing/2014/main" id="{4FA59757-A0D5-4410-9B63-D59A543EC1D0}"/>
              </a:ext>
            </a:extLst>
          </p:cNvPr>
          <p:cNvSpPr>
            <a:spLocks noGrp="1"/>
          </p:cNvSpPr>
          <p:nvPr>
            <p:ph type="body" sz="quarter" idx="36"/>
          </p:nvPr>
        </p:nvSpPr>
        <p:spPr/>
        <p:txBody>
          <a:bodyPr/>
          <a:lstStyle/>
          <a:p>
            <a:r>
              <a:rPr lang="en-GB" dirty="0"/>
              <a:t>Pages 7-9</a:t>
            </a:r>
          </a:p>
        </p:txBody>
      </p:sp>
    </p:spTree>
    <p:extLst>
      <p:ext uri="{BB962C8B-B14F-4D97-AF65-F5344CB8AC3E}">
        <p14:creationId xmlns:p14="http://schemas.microsoft.com/office/powerpoint/2010/main" val="40584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57C578-0155-44DC-91B2-B035CC111CDF}"/>
              </a:ext>
            </a:extLst>
          </p:cNvPr>
          <p:cNvSpPr>
            <a:spLocks noGrp="1"/>
          </p:cNvSpPr>
          <p:nvPr>
            <p:ph type="body" sz="quarter" idx="13"/>
          </p:nvPr>
        </p:nvSpPr>
        <p:spPr>
          <a:xfrm>
            <a:off x="304987" y="2340827"/>
            <a:ext cx="4970099" cy="4169618"/>
          </a:xfrm>
        </p:spPr>
        <p:txBody>
          <a:bodyPr lIns="91440" tIns="45720" rIns="91440" bIns="45720" anchor="t"/>
          <a:lstStyle/>
          <a:p>
            <a:pPr marL="0" indent="0">
              <a:buNone/>
            </a:pPr>
            <a:r>
              <a:rPr lang="en-GB" sz="1200" b="1">
                <a:cs typeface="Calibri" panose="020F0502020204030204"/>
              </a:rPr>
              <a:t>From project being greenlit, to premiere, took a miraculous 18months</a:t>
            </a:r>
          </a:p>
          <a:p>
            <a:r>
              <a:rPr lang="en-GB" sz="1200" b="1"/>
              <a:t>Key dates</a:t>
            </a:r>
            <a:endParaRPr lang="en-GB" sz="1200" dirty="0">
              <a:cs typeface="Calibri"/>
            </a:endParaRPr>
          </a:p>
          <a:p>
            <a:pPr>
              <a:buFont typeface="Wingdings"/>
              <a:buChar char="§"/>
            </a:pPr>
            <a:r>
              <a:rPr lang="en-GB" sz="1200"/>
              <a:t>Project Greenlit – September 2015</a:t>
            </a:r>
            <a:endParaRPr lang="en-GB" sz="1200" dirty="0">
              <a:cs typeface="Calibri"/>
            </a:endParaRPr>
          </a:p>
          <a:p>
            <a:pPr>
              <a:buFont typeface="Wingdings"/>
              <a:buChar char="§"/>
            </a:pPr>
            <a:r>
              <a:rPr lang="en-GB" sz="1200"/>
              <a:t>Production – April 2016</a:t>
            </a:r>
            <a:endParaRPr lang="en-GB" sz="1200" dirty="0">
              <a:cs typeface="Calibri"/>
            </a:endParaRPr>
          </a:p>
          <a:p>
            <a:pPr>
              <a:buFont typeface="Wingdings"/>
              <a:buChar char="§"/>
            </a:pPr>
            <a:r>
              <a:rPr lang="en-GB" sz="1200"/>
              <a:t>World Premiere – March 2017</a:t>
            </a:r>
            <a:endParaRPr lang="en-GB" sz="1200" dirty="0">
              <a:cs typeface="Calibri"/>
            </a:endParaRPr>
          </a:p>
          <a:p>
            <a:pPr>
              <a:buFont typeface="Wingdings"/>
              <a:buChar char="§"/>
            </a:pPr>
            <a:r>
              <a:rPr lang="en-GB" sz="1200"/>
              <a:t>Research </a:t>
            </a:r>
            <a:r>
              <a:rPr lang="en-GB" sz="1200" dirty="0"/>
              <a:t>and Follow Up Projects – May 2017 through June 2018.</a:t>
            </a:r>
            <a:endParaRPr lang="en-GB" sz="1200">
              <a:cs typeface="Calibri"/>
            </a:endParaRPr>
          </a:p>
          <a:p>
            <a:r>
              <a:rPr lang="en-GB" sz="1200" b="1" dirty="0"/>
              <a:t>Role</a:t>
            </a:r>
            <a:endParaRPr lang="en-GB" sz="1200" b="1" dirty="0">
              <a:cs typeface="Calibri"/>
            </a:endParaRPr>
          </a:p>
          <a:p>
            <a:pPr marL="0" indent="0">
              <a:buNone/>
            </a:pPr>
            <a:r>
              <a:rPr lang="en-GB" sz="1200" dirty="0"/>
              <a:t>Researcher, Film Screenwriter &amp; Producer, Pedagogy Coordinator</a:t>
            </a:r>
            <a:endParaRPr lang="en-GB" sz="1200" dirty="0">
              <a:cs typeface="Calibri"/>
            </a:endParaRPr>
          </a:p>
          <a:p>
            <a:r>
              <a:rPr lang="en-GB" sz="1200" b="1"/>
              <a:t>Funders</a:t>
            </a:r>
            <a:endParaRPr lang="en-GB" sz="1200">
              <a:cs typeface="Calibri"/>
            </a:endParaRPr>
          </a:p>
          <a:p>
            <a:pPr marL="0" indent="0">
              <a:buNone/>
            </a:pPr>
            <a:r>
              <a:rPr lang="en-GB" sz="1200" dirty="0"/>
              <a:t>School of Film &amp; Television</a:t>
            </a:r>
            <a:endParaRPr lang="en-GB" sz="1200" dirty="0">
              <a:cs typeface="Calibri"/>
            </a:endParaRPr>
          </a:p>
          <a:p>
            <a:r>
              <a:rPr lang="en-GB" sz="1200" b="1" dirty="0"/>
              <a:t>Partners</a:t>
            </a:r>
            <a:endParaRPr lang="en-GB" sz="1200" b="1" dirty="0">
              <a:cs typeface="Calibri"/>
            </a:endParaRPr>
          </a:p>
          <a:p>
            <a:pPr marL="0" indent="0">
              <a:buNone/>
            </a:pPr>
            <a:r>
              <a:rPr lang="en-GB" sz="1200" dirty="0">
                <a:hlinkClick r:id="rId2"/>
              </a:rPr>
              <a:t>Baracoa Pictures</a:t>
            </a:r>
            <a:endParaRPr lang="en-GB" sz="1200" dirty="0">
              <a:cs typeface="Calibri"/>
            </a:endParaRPr>
          </a:p>
          <a:p>
            <a:r>
              <a:rPr lang="en-GB" sz="1200" b="1" dirty="0"/>
              <a:t>Collaborators/ key people</a:t>
            </a:r>
            <a:endParaRPr lang="en-GB" sz="1200" b="1" dirty="0">
              <a:cs typeface="Calibri"/>
            </a:endParaRPr>
          </a:p>
          <a:p>
            <a:pPr marL="0" indent="0">
              <a:buNone/>
            </a:pPr>
            <a:r>
              <a:rPr lang="en-GB" sz="1200" dirty="0"/>
              <a:t>Dr Kingsley Marshall, Prof Chris Morris (executive producers)</a:t>
            </a:r>
            <a:endParaRPr lang="en-GB" sz="1200">
              <a:cs typeface="Calibri"/>
            </a:endParaRPr>
          </a:p>
        </p:txBody>
      </p:sp>
      <p:sp>
        <p:nvSpPr>
          <p:cNvPr id="19" name="Text Placeholder 18">
            <a:extLst>
              <a:ext uri="{FF2B5EF4-FFF2-40B4-BE49-F238E27FC236}">
                <a16:creationId xmlns:a16="http://schemas.microsoft.com/office/drawing/2014/main" id="{EFAAF7AE-A040-429A-A716-72E28EB78194}"/>
              </a:ext>
            </a:extLst>
          </p:cNvPr>
          <p:cNvSpPr>
            <a:spLocks noGrp="1"/>
          </p:cNvSpPr>
          <p:nvPr>
            <p:ph type="body" sz="quarter" idx="10"/>
          </p:nvPr>
        </p:nvSpPr>
        <p:spPr/>
        <p:txBody>
          <a:bodyPr/>
          <a:lstStyle/>
          <a:p>
            <a:r>
              <a:rPr lang="en-GB" dirty="0"/>
              <a:t>2</a:t>
            </a:r>
          </a:p>
        </p:txBody>
      </p:sp>
      <p:pic>
        <p:nvPicPr>
          <p:cNvPr id="2" name="Picture 2" descr="Logo, company name&#10;&#10;Description automatically generated">
            <a:extLst>
              <a:ext uri="{FF2B5EF4-FFF2-40B4-BE49-F238E27FC236}">
                <a16:creationId xmlns:a16="http://schemas.microsoft.com/office/drawing/2014/main" id="{0BFFE904-3DEA-42CF-AA78-68FD1E7602D8}"/>
              </a:ext>
            </a:extLst>
          </p:cNvPr>
          <p:cNvPicPr>
            <a:picLocks noChangeAspect="1"/>
          </p:cNvPicPr>
          <p:nvPr/>
        </p:nvPicPr>
        <p:blipFill>
          <a:blip r:embed="rId3"/>
          <a:stretch>
            <a:fillRect/>
          </a:stretch>
        </p:blipFill>
        <p:spPr>
          <a:xfrm>
            <a:off x="5063067" y="2498489"/>
            <a:ext cx="6429456" cy="2733741"/>
          </a:xfrm>
          <a:prstGeom prst="rect">
            <a:avLst/>
          </a:prstGeom>
        </p:spPr>
      </p:pic>
    </p:spTree>
    <p:extLst>
      <p:ext uri="{BB962C8B-B14F-4D97-AF65-F5344CB8AC3E}">
        <p14:creationId xmlns:p14="http://schemas.microsoft.com/office/powerpoint/2010/main" val="2586638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881B69A-556F-43E5-8C0A-5EA7BA7C9996}"/>
              </a:ext>
            </a:extLst>
          </p:cNvPr>
          <p:cNvSpPr>
            <a:spLocks noGrp="1"/>
          </p:cNvSpPr>
          <p:nvPr>
            <p:ph type="subTitle" idx="1"/>
          </p:nvPr>
        </p:nvSpPr>
        <p:spPr/>
        <p:txBody>
          <a:bodyPr lIns="91440" tIns="45720" rIns="91440" bIns="45720" numCol="2" spcCol="432000" anchor="t"/>
          <a:lstStyle/>
          <a:p>
            <a:r>
              <a:rPr lang="en-GB" i="1" dirty="0"/>
              <a:t>‘Wilderness’</a:t>
            </a:r>
            <a:r>
              <a:rPr lang="en-GB" dirty="0"/>
              <a:t> is a 2017 feature film funded by the School of Film &amp; Television at Falmouth University, produced by professionals utilising a crew comprised predominantly (75%) of undergraduate film students with no prior professional on set experience. The film production of ‘Wilderness’ was both a research question and a research method. The aim of </a:t>
            </a:r>
            <a:r>
              <a:rPr lang="en-GB" i="1" dirty="0"/>
              <a:t>‘Wilderness’ </a:t>
            </a:r>
            <a:r>
              <a:rPr lang="en-GB" dirty="0"/>
              <a:t>was to prove that universities could incubate feature film productions that were originated by staff and crewed by students that would be indistinguishable in form and content from films made under similar economic and creative circumstances elsewhere in the independent and micro-budget filmmaking sector. </a:t>
            </a:r>
            <a:endParaRPr lang="en-GB">
              <a:cs typeface="Calibri"/>
            </a:endParaRPr>
          </a:p>
          <a:p>
            <a:r>
              <a:rPr lang="en-GB" dirty="0"/>
              <a:t>The success of </a:t>
            </a:r>
            <a:r>
              <a:rPr lang="en-GB" i="1" dirty="0"/>
              <a:t>‘Wilderness’ </a:t>
            </a:r>
            <a:r>
              <a:rPr lang="en-GB" dirty="0"/>
              <a:t>on the film festival circuit, amongst critics and by being acquired for International distribution by Sparky Pictures is testament to this thesis. The fact that this film was made by a university film department in collaboration with film students was not the narrative that led to the film being so well received and it became clear that the film would not have been any different if it had been entirely, or largely produced by professionals. </a:t>
            </a:r>
            <a:endParaRPr lang="en-GB">
              <a:cs typeface="Calibri"/>
            </a:endParaRPr>
          </a:p>
          <a:p>
            <a:r>
              <a:rPr lang="en-GB" dirty="0"/>
              <a:t>The production of </a:t>
            </a:r>
            <a:r>
              <a:rPr lang="en-GB" i="1" dirty="0"/>
              <a:t>‘Wilderness’ </a:t>
            </a:r>
            <a:r>
              <a:rPr lang="en-GB" dirty="0"/>
              <a:t>was designed to test the hypothesis above and at each stage the project exceeded expectations. The achievements were possible by approaching the production from an independent filmmaking tradition, using the work of John Cassavetes as detailed in the book </a:t>
            </a:r>
            <a:r>
              <a:rPr lang="en-GB" i="1" dirty="0"/>
              <a:t>Cassavetes on Cassavetes </a:t>
            </a:r>
            <a:r>
              <a:rPr lang="en-GB" dirty="0"/>
              <a:t>(ed. Ray Carney, Faber, ) as a guide. </a:t>
            </a:r>
            <a:endParaRPr lang="en-GB">
              <a:cs typeface="Calibri"/>
            </a:endParaRPr>
          </a:p>
          <a:p>
            <a:r>
              <a:rPr lang="en-GB" dirty="0"/>
              <a:t>This approach differs from both student expectations, albeit unrealistic ones, about the kind of experiences available in a university context as well as from the nominal approach to production education film courses in universities strive for, namely the replication of industry norms and cultures in the classroom setting. </a:t>
            </a:r>
            <a:endParaRPr lang="en-GB">
              <a:cs typeface="Calibri"/>
            </a:endParaRPr>
          </a:p>
          <a:p>
            <a:r>
              <a:rPr lang="en-GB" dirty="0"/>
              <a:t>In reality, university film education can much closer replicate independent film production than what might be termed ‘elite’ or even ‘mainstream’ industry production and a further reality is that independent filmmaking is where most graduate development opportunities reside for students emerging from film courses. By approaching </a:t>
            </a:r>
            <a:r>
              <a:rPr lang="en-GB" i="1" dirty="0"/>
              <a:t>‘Wilderness’ </a:t>
            </a:r>
            <a:r>
              <a:rPr lang="en-GB" dirty="0"/>
              <a:t>as an independent film and educating students as to that particular context it became possible to complete a period feature film production with so many non-experienced participants involved in the fourteen days set aside. </a:t>
            </a:r>
            <a:endParaRPr lang="en-GB">
              <a:cs typeface="Calibri"/>
            </a:endParaRPr>
          </a:p>
          <a:p>
            <a:r>
              <a:rPr lang="en-GB" dirty="0"/>
              <a:t>Following the production, we did not expect the film to be so well-received on its own terms as a late 1960s set romantic drama in a variety of contexts - festivals, critics, distributors. In addition, </a:t>
            </a:r>
            <a:r>
              <a:rPr lang="en-GB" i="1" dirty="0"/>
              <a:t>‘Wilderness’ </a:t>
            </a:r>
            <a:r>
              <a:rPr lang="en-GB" dirty="0"/>
              <a:t>led to increased attainment and career opportunities for students involved as well as follow-up research projects including the short film Backwoods (2018) and the formation of the Sound/Image Cinema Lab, the production and research centre based at Falmouth. The most wide-reaching legacy of </a:t>
            </a:r>
            <a:r>
              <a:rPr lang="en-GB" i="1" dirty="0"/>
              <a:t>'Wilderness' </a:t>
            </a:r>
            <a:r>
              <a:rPr lang="en-GB" dirty="0"/>
              <a:t>is that it informed and made possible all film co-production projects the School of Film &amp; Television has embarked on since 2016, from Jamie Adams' </a:t>
            </a:r>
            <a:r>
              <a:rPr lang="en-GB" i="1" dirty="0"/>
              <a:t>Songbird featuring </a:t>
            </a:r>
            <a:r>
              <a:rPr lang="en-GB"/>
              <a:t>Hollywood star Cobie Smulders in 2017 to the </a:t>
            </a:r>
            <a:r>
              <a:rPr lang="en-GB" dirty="0"/>
              <a:t>BFI/BBC/Creative England backed Make Up (2019) and most notably Mark Jenkin's BAFTA Award-winning </a:t>
            </a:r>
            <a:r>
              <a:rPr lang="en-GB" i="1" dirty="0"/>
              <a:t>Bait </a:t>
            </a:r>
            <a:r>
              <a:rPr lang="en-GB" dirty="0"/>
              <a:t>(2019).</a:t>
            </a:r>
            <a:endParaRPr lang="en-GB">
              <a:cs typeface="Calibri"/>
            </a:endParaRPr>
          </a:p>
          <a:p>
            <a:br>
              <a:rPr lang="en-GB" dirty="0"/>
            </a:br>
            <a:endParaRPr lang="en-GB">
              <a:cs typeface="Calibri"/>
            </a:endParaRPr>
          </a:p>
        </p:txBody>
      </p:sp>
      <p:sp>
        <p:nvSpPr>
          <p:cNvPr id="5" name="Text Placeholder 4">
            <a:extLst>
              <a:ext uri="{FF2B5EF4-FFF2-40B4-BE49-F238E27FC236}">
                <a16:creationId xmlns:a16="http://schemas.microsoft.com/office/drawing/2014/main" id="{8DE94B19-5A06-4C98-A2FB-9C6F5C1E50AF}"/>
              </a:ext>
            </a:extLst>
          </p:cNvPr>
          <p:cNvSpPr>
            <a:spLocks noGrp="1"/>
          </p:cNvSpPr>
          <p:nvPr>
            <p:ph type="body" sz="quarter" idx="10"/>
          </p:nvPr>
        </p:nvSpPr>
        <p:spPr/>
        <p:txBody>
          <a:bodyPr/>
          <a:lstStyle/>
          <a:p>
            <a:r>
              <a:rPr lang="en-GB" dirty="0"/>
              <a:t>3</a:t>
            </a:r>
          </a:p>
        </p:txBody>
      </p:sp>
    </p:spTree>
    <p:extLst>
      <p:ext uri="{BB962C8B-B14F-4D97-AF65-F5344CB8AC3E}">
        <p14:creationId xmlns:p14="http://schemas.microsoft.com/office/powerpoint/2010/main" val="188966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B536CF-B56F-4B0A-9020-78A8DB975061}"/>
              </a:ext>
            </a:extLst>
          </p:cNvPr>
          <p:cNvSpPr>
            <a:spLocks noGrp="1"/>
          </p:cNvSpPr>
          <p:nvPr>
            <p:ph type="body" sz="quarter" idx="16"/>
          </p:nvPr>
        </p:nvSpPr>
        <p:spPr/>
        <p:txBody>
          <a:bodyPr/>
          <a:lstStyle/>
          <a:p>
            <a:endParaRPr lang="en-GB"/>
          </a:p>
        </p:txBody>
      </p:sp>
      <p:sp>
        <p:nvSpPr>
          <p:cNvPr id="13" name="Text Placeholder 12">
            <a:extLst>
              <a:ext uri="{FF2B5EF4-FFF2-40B4-BE49-F238E27FC236}">
                <a16:creationId xmlns:a16="http://schemas.microsoft.com/office/drawing/2014/main" id="{00AFBDDB-B76D-45A5-A245-0F622673406E}"/>
              </a:ext>
            </a:extLst>
          </p:cNvPr>
          <p:cNvSpPr>
            <a:spLocks noGrp="1"/>
          </p:cNvSpPr>
          <p:nvPr>
            <p:ph type="body" sz="quarter" idx="17"/>
          </p:nvPr>
        </p:nvSpPr>
        <p:spPr/>
        <p:txBody>
          <a:bodyPr/>
          <a:lstStyle/>
          <a:p>
            <a:endParaRPr lang="en-GB"/>
          </a:p>
        </p:txBody>
      </p:sp>
      <p:sp>
        <p:nvSpPr>
          <p:cNvPr id="11" name="Text Placeholder 10">
            <a:extLst>
              <a:ext uri="{FF2B5EF4-FFF2-40B4-BE49-F238E27FC236}">
                <a16:creationId xmlns:a16="http://schemas.microsoft.com/office/drawing/2014/main" id="{1088AD96-63DE-4372-88F9-DD08929F60BC}"/>
              </a:ext>
            </a:extLst>
          </p:cNvPr>
          <p:cNvSpPr>
            <a:spLocks noGrp="1"/>
          </p:cNvSpPr>
          <p:nvPr>
            <p:ph type="body" sz="quarter" idx="12"/>
          </p:nvPr>
        </p:nvSpPr>
        <p:spPr/>
        <p:txBody>
          <a:bodyPr/>
          <a:lstStyle/>
          <a:p>
            <a:r>
              <a:rPr lang="en-GB" b="1" dirty="0"/>
              <a:t>Film</a:t>
            </a:r>
          </a:p>
          <a:p>
            <a:r>
              <a:rPr lang="en-GB" dirty="0">
                <a:hlinkClick r:id="rId2"/>
              </a:rPr>
              <a:t>https://vimeo.com/197642149</a:t>
            </a:r>
            <a:endParaRPr lang="en-GB" dirty="0"/>
          </a:p>
          <a:p>
            <a:r>
              <a:rPr lang="en-GB" dirty="0"/>
              <a:t>Password: </a:t>
            </a:r>
            <a:r>
              <a:rPr lang="en-GB" dirty="0" err="1"/>
              <a:t>johnandalice</a:t>
            </a:r>
            <a:endParaRPr lang="en-GB" dirty="0"/>
          </a:p>
          <a:p>
            <a:endParaRPr lang="en-GB" b="1" dirty="0"/>
          </a:p>
          <a:p>
            <a:endParaRPr lang="en-GB" dirty="0"/>
          </a:p>
          <a:p>
            <a:endParaRPr lang="en-GB" dirty="0"/>
          </a:p>
        </p:txBody>
      </p:sp>
      <p:pic>
        <p:nvPicPr>
          <p:cNvPr id="3" name="Content Placeholder 2" descr="A person driving a car&#10;&#10;Description automatically generated with low confidence">
            <a:extLst>
              <a:ext uri="{FF2B5EF4-FFF2-40B4-BE49-F238E27FC236}">
                <a16:creationId xmlns:a16="http://schemas.microsoft.com/office/drawing/2014/main" id="{8B7B8514-A156-C741-B376-027AE8BE40C3}"/>
              </a:ext>
            </a:extLst>
          </p:cNvPr>
          <p:cNvPicPr>
            <a:picLocks noGrp="1" noChangeAspect="1"/>
          </p:cNvPicPr>
          <p:nvPr>
            <p:ph idx="18"/>
          </p:nvPr>
        </p:nvPicPr>
        <p:blipFill>
          <a:blip r:embed="rId3"/>
          <a:stretch>
            <a:fillRect/>
          </a:stretch>
        </p:blipFill>
        <p:spPr>
          <a:xfrm>
            <a:off x="6096000" y="2192278"/>
            <a:ext cx="5645150" cy="3176706"/>
          </a:xfrm>
        </p:spPr>
      </p:pic>
      <p:sp>
        <p:nvSpPr>
          <p:cNvPr id="10" name="Text Placeholder 9">
            <a:extLst>
              <a:ext uri="{FF2B5EF4-FFF2-40B4-BE49-F238E27FC236}">
                <a16:creationId xmlns:a16="http://schemas.microsoft.com/office/drawing/2014/main" id="{666A67AD-8325-4581-92DC-23E324A79C1C}"/>
              </a:ext>
            </a:extLst>
          </p:cNvPr>
          <p:cNvSpPr>
            <a:spLocks noGrp="1"/>
          </p:cNvSpPr>
          <p:nvPr>
            <p:ph type="body" sz="quarter" idx="10"/>
          </p:nvPr>
        </p:nvSpPr>
        <p:spPr/>
        <p:txBody>
          <a:bodyPr/>
          <a:lstStyle/>
          <a:p>
            <a:r>
              <a:rPr lang="en-GB" dirty="0"/>
              <a:t>4</a:t>
            </a:r>
          </a:p>
        </p:txBody>
      </p:sp>
    </p:spTree>
    <p:extLst>
      <p:ext uri="{BB962C8B-B14F-4D97-AF65-F5344CB8AC3E}">
        <p14:creationId xmlns:p14="http://schemas.microsoft.com/office/powerpoint/2010/main" val="34530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489C8A-2AD2-4DF0-8109-365746967723}"/>
              </a:ext>
            </a:extLst>
          </p:cNvPr>
          <p:cNvSpPr>
            <a:spLocks noGrp="1"/>
          </p:cNvSpPr>
          <p:nvPr>
            <p:ph type="body" sz="quarter" idx="12"/>
          </p:nvPr>
        </p:nvSpPr>
        <p:spPr/>
        <p:txBody>
          <a:bodyPr/>
          <a:lstStyle/>
          <a:p>
            <a:r>
              <a:rPr lang="en-GB" sz="1500" b="1" dirty="0"/>
              <a:t>Behind The Scenes Films</a:t>
            </a:r>
          </a:p>
          <a:p>
            <a:endParaRPr lang="en-GB" sz="1500" dirty="0"/>
          </a:p>
          <a:p>
            <a:r>
              <a:rPr lang="en-GB" sz="1500" dirty="0"/>
              <a:t>14min Version - </a:t>
            </a:r>
            <a:r>
              <a:rPr lang="en-GB" sz="1500" dirty="0">
                <a:hlinkClick r:id="rId2"/>
              </a:rPr>
              <a:t>https://vimeo.com/201274100</a:t>
            </a:r>
            <a:endParaRPr lang="en-GB" sz="1500" dirty="0"/>
          </a:p>
          <a:p>
            <a:r>
              <a:rPr lang="en-GB" sz="1500" dirty="0"/>
              <a:t>5min Version - </a:t>
            </a:r>
            <a:r>
              <a:rPr lang="en-GB" sz="1500" dirty="0">
                <a:hlinkClick r:id="rId3"/>
              </a:rPr>
              <a:t>https://vimeo.com/200031593</a:t>
            </a:r>
            <a:endParaRPr lang="en-GB" sz="1500" dirty="0"/>
          </a:p>
          <a:p>
            <a:endParaRPr lang="en-GB" sz="1500" dirty="0"/>
          </a:p>
          <a:p>
            <a:endParaRPr lang="en-GB" sz="1500" dirty="0"/>
          </a:p>
        </p:txBody>
      </p:sp>
      <p:sp>
        <p:nvSpPr>
          <p:cNvPr id="7" name="Text Placeholder 6">
            <a:extLst>
              <a:ext uri="{FF2B5EF4-FFF2-40B4-BE49-F238E27FC236}">
                <a16:creationId xmlns:a16="http://schemas.microsoft.com/office/drawing/2014/main" id="{9ADF4640-6B9F-47B1-9ECB-112C12094869}"/>
              </a:ext>
            </a:extLst>
          </p:cNvPr>
          <p:cNvSpPr>
            <a:spLocks noGrp="1"/>
          </p:cNvSpPr>
          <p:nvPr>
            <p:ph type="body" sz="quarter" idx="10"/>
          </p:nvPr>
        </p:nvSpPr>
        <p:spPr/>
        <p:txBody>
          <a:bodyPr/>
          <a:lstStyle/>
          <a:p>
            <a:r>
              <a:rPr lang="en-GB" dirty="0"/>
              <a:t>5</a:t>
            </a:r>
          </a:p>
        </p:txBody>
      </p:sp>
      <p:pic>
        <p:nvPicPr>
          <p:cNvPr id="3" name="Picture 2" descr="A person and a child sitting on a rock by the ocean&#10;&#10;Description automatically generated with low confidence">
            <a:extLst>
              <a:ext uri="{FF2B5EF4-FFF2-40B4-BE49-F238E27FC236}">
                <a16:creationId xmlns:a16="http://schemas.microsoft.com/office/drawing/2014/main" id="{BD3E2BE4-E1B8-4049-A6BB-0199995923E2}"/>
              </a:ext>
            </a:extLst>
          </p:cNvPr>
          <p:cNvPicPr>
            <a:picLocks noChangeAspect="1"/>
          </p:cNvPicPr>
          <p:nvPr/>
        </p:nvPicPr>
        <p:blipFill>
          <a:blip r:embed="rId4"/>
          <a:stretch>
            <a:fillRect/>
          </a:stretch>
        </p:blipFill>
        <p:spPr>
          <a:xfrm>
            <a:off x="5743254" y="2340825"/>
            <a:ext cx="6143760" cy="3444229"/>
          </a:xfrm>
          <a:prstGeom prst="rect">
            <a:avLst/>
          </a:prstGeom>
        </p:spPr>
      </p:pic>
    </p:spTree>
    <p:extLst>
      <p:ext uri="{BB962C8B-B14F-4D97-AF65-F5344CB8AC3E}">
        <p14:creationId xmlns:p14="http://schemas.microsoft.com/office/powerpoint/2010/main" val="2180161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489C8A-2AD2-4DF0-8109-365746967723}"/>
              </a:ext>
            </a:extLst>
          </p:cNvPr>
          <p:cNvSpPr>
            <a:spLocks noGrp="1"/>
          </p:cNvSpPr>
          <p:nvPr>
            <p:ph type="body" sz="quarter" idx="12"/>
          </p:nvPr>
        </p:nvSpPr>
        <p:spPr/>
        <p:txBody>
          <a:bodyPr/>
          <a:lstStyle/>
          <a:p>
            <a:r>
              <a:rPr lang="en-GB" sz="1500" b="1" dirty="0"/>
              <a:t>Festivals and Awards</a:t>
            </a:r>
          </a:p>
          <a:p>
            <a:r>
              <a:rPr lang="en-GB" sz="1500" dirty="0"/>
              <a:t>World Premiere – </a:t>
            </a:r>
            <a:r>
              <a:rPr lang="en-GB" sz="1500" dirty="0" err="1"/>
              <a:t>Cinequest</a:t>
            </a:r>
            <a:r>
              <a:rPr lang="en-GB" sz="1500" dirty="0"/>
              <a:t> Film &amp; VR Festival, San Jose, March 2017.</a:t>
            </a:r>
          </a:p>
          <a:p>
            <a:endParaRPr lang="en-GB" sz="1500" dirty="0"/>
          </a:p>
          <a:p>
            <a:r>
              <a:rPr lang="en-GB" sz="1500" b="1" dirty="0"/>
              <a:t>20</a:t>
            </a:r>
            <a:r>
              <a:rPr lang="en-GB" sz="1500" dirty="0"/>
              <a:t> International Festivals including Cambridge, Indie Memphis, Dingle, Oaxaca.</a:t>
            </a:r>
          </a:p>
          <a:p>
            <a:endParaRPr lang="en-GB" sz="1500" dirty="0"/>
          </a:p>
          <a:p>
            <a:r>
              <a:rPr lang="en-GB" sz="1500" b="1" dirty="0"/>
              <a:t>13</a:t>
            </a:r>
            <a:r>
              <a:rPr lang="en-GB" sz="1500" dirty="0"/>
              <a:t> Awards including Best Screenwriter (Chain NYC FF, Vasteras FF), Best Actress (Oaxaca, British Independent FF)</a:t>
            </a:r>
          </a:p>
          <a:p>
            <a:endParaRPr lang="en-GB" sz="1500" dirty="0"/>
          </a:p>
          <a:p>
            <a:r>
              <a:rPr lang="en-GB" sz="1500" dirty="0"/>
              <a:t>Industry Showcase Presentation – </a:t>
            </a:r>
            <a:r>
              <a:rPr lang="en-GB" sz="1500" dirty="0" err="1"/>
              <a:t>Aesthetica</a:t>
            </a:r>
            <a:r>
              <a:rPr lang="en-GB" sz="1500" dirty="0"/>
              <a:t> Short Film Festival, York, November 2017</a:t>
            </a:r>
          </a:p>
          <a:p>
            <a:endParaRPr lang="en-GB" sz="1500" dirty="0"/>
          </a:p>
        </p:txBody>
      </p:sp>
      <p:sp>
        <p:nvSpPr>
          <p:cNvPr id="7" name="Text Placeholder 6">
            <a:extLst>
              <a:ext uri="{FF2B5EF4-FFF2-40B4-BE49-F238E27FC236}">
                <a16:creationId xmlns:a16="http://schemas.microsoft.com/office/drawing/2014/main" id="{9ADF4640-6B9F-47B1-9ECB-112C12094869}"/>
              </a:ext>
            </a:extLst>
          </p:cNvPr>
          <p:cNvSpPr>
            <a:spLocks noGrp="1"/>
          </p:cNvSpPr>
          <p:nvPr>
            <p:ph type="body" sz="quarter" idx="10"/>
          </p:nvPr>
        </p:nvSpPr>
        <p:spPr/>
        <p:txBody>
          <a:bodyPr/>
          <a:lstStyle/>
          <a:p>
            <a:r>
              <a:rPr lang="en-GB" dirty="0"/>
              <a:t>6</a:t>
            </a:r>
          </a:p>
        </p:txBody>
      </p:sp>
      <p:pic>
        <p:nvPicPr>
          <p:cNvPr id="4" name="Picture 3" descr="Text&#10;&#10;Description automatically generated">
            <a:extLst>
              <a:ext uri="{FF2B5EF4-FFF2-40B4-BE49-F238E27FC236}">
                <a16:creationId xmlns:a16="http://schemas.microsoft.com/office/drawing/2014/main" id="{63293541-843C-9146-BD25-34116120EB90}"/>
              </a:ext>
            </a:extLst>
          </p:cNvPr>
          <p:cNvPicPr>
            <a:picLocks noChangeAspect="1"/>
          </p:cNvPicPr>
          <p:nvPr/>
        </p:nvPicPr>
        <p:blipFill>
          <a:blip r:embed="rId2"/>
          <a:stretch>
            <a:fillRect/>
          </a:stretch>
        </p:blipFill>
        <p:spPr>
          <a:xfrm>
            <a:off x="5761519" y="2340826"/>
            <a:ext cx="5566301" cy="2940264"/>
          </a:xfrm>
          <a:prstGeom prst="rect">
            <a:avLst/>
          </a:prstGeom>
        </p:spPr>
      </p:pic>
    </p:spTree>
    <p:extLst>
      <p:ext uri="{BB962C8B-B14F-4D97-AF65-F5344CB8AC3E}">
        <p14:creationId xmlns:p14="http://schemas.microsoft.com/office/powerpoint/2010/main" val="3808339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158ABAA-D5CA-7746-AEF0-3A6D898A0223}"/>
              </a:ext>
            </a:extLst>
          </p:cNvPr>
          <p:cNvPicPr>
            <a:picLocks noGrp="1" noChangeAspect="1"/>
          </p:cNvPicPr>
          <p:nvPr>
            <p:ph idx="18"/>
          </p:nvPr>
        </p:nvPicPr>
        <p:blipFill>
          <a:blip r:embed="rId2"/>
          <a:stretch>
            <a:fillRect/>
          </a:stretch>
        </p:blipFill>
        <p:spPr>
          <a:xfrm>
            <a:off x="6096000" y="2380258"/>
            <a:ext cx="5645150" cy="3175396"/>
          </a:xfrm>
        </p:spPr>
      </p:pic>
      <p:sp>
        <p:nvSpPr>
          <p:cNvPr id="13" name="Text Placeholder 12">
            <a:extLst>
              <a:ext uri="{FF2B5EF4-FFF2-40B4-BE49-F238E27FC236}">
                <a16:creationId xmlns:a16="http://schemas.microsoft.com/office/drawing/2014/main" id="{03753649-E3CA-4E12-B596-E6939B74D5D3}"/>
              </a:ext>
            </a:extLst>
          </p:cNvPr>
          <p:cNvSpPr>
            <a:spLocks noGrp="1"/>
          </p:cNvSpPr>
          <p:nvPr>
            <p:ph type="body" sz="quarter" idx="12"/>
          </p:nvPr>
        </p:nvSpPr>
        <p:spPr/>
        <p:txBody>
          <a:bodyPr/>
          <a:lstStyle/>
          <a:p>
            <a:r>
              <a:rPr lang="en-GB" b="1" dirty="0"/>
              <a:t>Distribution</a:t>
            </a:r>
          </a:p>
          <a:p>
            <a:r>
              <a:rPr lang="en-GB" dirty="0"/>
              <a:t>Film acquired by Sparky Pictures for global digital distribution. Release slated for April 4</a:t>
            </a:r>
            <a:r>
              <a:rPr lang="en-GB" baseline="30000" dirty="0"/>
              <a:t>th</a:t>
            </a:r>
            <a:r>
              <a:rPr lang="en-GB" dirty="0"/>
              <a:t>, 2021 internationally (to rent or purchase) on </a:t>
            </a:r>
            <a:r>
              <a:rPr lang="en-GB" b="1" dirty="0"/>
              <a:t>Apple, Amazon, Sky </a:t>
            </a:r>
            <a:r>
              <a:rPr lang="en-GB" dirty="0"/>
              <a:t>and </a:t>
            </a:r>
            <a:r>
              <a:rPr lang="en-GB" b="1" dirty="0"/>
              <a:t>Google</a:t>
            </a:r>
            <a:r>
              <a:rPr lang="en-GB" dirty="0"/>
              <a:t> platforms</a:t>
            </a:r>
            <a:r>
              <a:rPr lang="en-GB" b="1" dirty="0"/>
              <a:t>.</a:t>
            </a:r>
            <a:endParaRPr lang="en-GB" dirty="0"/>
          </a:p>
          <a:p>
            <a:r>
              <a:rPr lang="en-GB" dirty="0">
                <a:hlinkClick r:id="rId3"/>
              </a:rPr>
              <a:t>https://www.sparkypictures.com/about</a:t>
            </a:r>
            <a:endParaRPr lang="en-GB" dirty="0"/>
          </a:p>
          <a:p>
            <a:r>
              <a:rPr lang="en-GB" b="1" dirty="0"/>
              <a:t>Press Reviews</a:t>
            </a:r>
          </a:p>
          <a:p>
            <a:r>
              <a:rPr lang="en-GB" dirty="0">
                <a:hlinkClick r:id="rId4"/>
              </a:rPr>
              <a:t>https://www.baracoapictures.com/reviews</a:t>
            </a:r>
            <a:endParaRPr lang="en-GB" dirty="0"/>
          </a:p>
          <a:p>
            <a:r>
              <a:rPr lang="en-GB" b="1" dirty="0"/>
              <a:t>Trailer</a:t>
            </a:r>
          </a:p>
          <a:p>
            <a:r>
              <a:rPr lang="en-GB" dirty="0">
                <a:hlinkClick r:id="rId5"/>
              </a:rPr>
              <a:t>https://vimeo.com/185624908</a:t>
            </a:r>
            <a:endParaRPr lang="en-GB" dirty="0"/>
          </a:p>
          <a:p>
            <a:endParaRPr lang="en-GB" dirty="0"/>
          </a:p>
        </p:txBody>
      </p:sp>
      <p:sp>
        <p:nvSpPr>
          <p:cNvPr id="14" name="Text Placeholder 13">
            <a:extLst>
              <a:ext uri="{FF2B5EF4-FFF2-40B4-BE49-F238E27FC236}">
                <a16:creationId xmlns:a16="http://schemas.microsoft.com/office/drawing/2014/main" id="{99EFC837-4136-41A0-BE77-E81224125682}"/>
              </a:ext>
            </a:extLst>
          </p:cNvPr>
          <p:cNvSpPr>
            <a:spLocks noGrp="1"/>
          </p:cNvSpPr>
          <p:nvPr>
            <p:ph type="body" sz="quarter" idx="16"/>
          </p:nvPr>
        </p:nvSpPr>
        <p:spPr/>
        <p:txBody>
          <a:bodyPr/>
          <a:lstStyle/>
          <a:p>
            <a:endParaRPr lang="en-GB"/>
          </a:p>
        </p:txBody>
      </p:sp>
      <p:sp>
        <p:nvSpPr>
          <p:cNvPr id="15" name="Text Placeholder 14">
            <a:extLst>
              <a:ext uri="{FF2B5EF4-FFF2-40B4-BE49-F238E27FC236}">
                <a16:creationId xmlns:a16="http://schemas.microsoft.com/office/drawing/2014/main" id="{C835E0C3-2B8D-4EBB-85F1-74228E0250E4}"/>
              </a:ext>
            </a:extLst>
          </p:cNvPr>
          <p:cNvSpPr>
            <a:spLocks noGrp="1"/>
          </p:cNvSpPr>
          <p:nvPr>
            <p:ph type="body" sz="quarter" idx="17"/>
          </p:nvPr>
        </p:nvSpPr>
        <p:spPr/>
        <p:txBody>
          <a:bodyPr/>
          <a:lstStyle/>
          <a:p>
            <a:endParaRPr lang="en-GB"/>
          </a:p>
        </p:txBody>
      </p:sp>
      <p:sp>
        <p:nvSpPr>
          <p:cNvPr id="12" name="Text Placeholder 11">
            <a:extLst>
              <a:ext uri="{FF2B5EF4-FFF2-40B4-BE49-F238E27FC236}">
                <a16:creationId xmlns:a16="http://schemas.microsoft.com/office/drawing/2014/main" id="{211235E5-87EB-4CAA-AF63-2965BE62483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60500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icture containing outdoor, sky, ground, beach&#10;&#10;Description automatically generated">
            <a:extLst>
              <a:ext uri="{FF2B5EF4-FFF2-40B4-BE49-F238E27FC236}">
                <a16:creationId xmlns:a16="http://schemas.microsoft.com/office/drawing/2014/main" id="{D455E886-C6B7-F949-8353-F7DF00CEFDCC}"/>
              </a:ext>
            </a:extLst>
          </p:cNvPr>
          <p:cNvPicPr>
            <a:picLocks noGrp="1" noChangeAspect="1"/>
          </p:cNvPicPr>
          <p:nvPr>
            <p:ph idx="18"/>
          </p:nvPr>
        </p:nvPicPr>
        <p:blipFill>
          <a:blip r:embed="rId2"/>
          <a:stretch>
            <a:fillRect/>
          </a:stretch>
        </p:blipFill>
        <p:spPr>
          <a:xfrm>
            <a:off x="6096000" y="2379603"/>
            <a:ext cx="5645150" cy="3176706"/>
          </a:xfrm>
        </p:spPr>
      </p:pic>
      <p:sp>
        <p:nvSpPr>
          <p:cNvPr id="13" name="Text Placeholder 12">
            <a:extLst>
              <a:ext uri="{FF2B5EF4-FFF2-40B4-BE49-F238E27FC236}">
                <a16:creationId xmlns:a16="http://schemas.microsoft.com/office/drawing/2014/main" id="{03753649-E3CA-4E12-B596-E6939B74D5D3}"/>
              </a:ext>
            </a:extLst>
          </p:cNvPr>
          <p:cNvSpPr>
            <a:spLocks noGrp="1"/>
          </p:cNvSpPr>
          <p:nvPr>
            <p:ph type="body" sz="quarter" idx="12"/>
          </p:nvPr>
        </p:nvSpPr>
        <p:spPr/>
        <p:txBody>
          <a:bodyPr/>
          <a:lstStyle/>
          <a:p>
            <a:r>
              <a:rPr lang="en-GB" dirty="0"/>
              <a:t>Blogs written by students during production:</a:t>
            </a:r>
          </a:p>
          <a:p>
            <a:r>
              <a:rPr lang="en-GB" dirty="0">
                <a:hlinkClick r:id="rId3"/>
              </a:rPr>
              <a:t>https://wildernessfilmproject.tumblr.com/</a:t>
            </a:r>
            <a:endParaRPr lang="en-GB" dirty="0"/>
          </a:p>
          <a:p>
            <a:endParaRPr lang="en-GB" dirty="0"/>
          </a:p>
          <a:p>
            <a:r>
              <a:rPr lang="en-GB" dirty="0"/>
              <a:t>Example of student post-project interviews:</a:t>
            </a:r>
          </a:p>
          <a:p>
            <a:r>
              <a:rPr lang="en-GB" dirty="0">
                <a:hlinkClick r:id="rId4"/>
              </a:rPr>
              <a:t>https://vimeo.com/497649935</a:t>
            </a:r>
            <a:endParaRPr lang="en-GB" dirty="0"/>
          </a:p>
          <a:p>
            <a:endParaRPr lang="en-GB" dirty="0"/>
          </a:p>
          <a:p>
            <a:endParaRPr lang="en-GB" dirty="0"/>
          </a:p>
        </p:txBody>
      </p:sp>
      <p:sp>
        <p:nvSpPr>
          <p:cNvPr id="14" name="Text Placeholder 13">
            <a:extLst>
              <a:ext uri="{FF2B5EF4-FFF2-40B4-BE49-F238E27FC236}">
                <a16:creationId xmlns:a16="http://schemas.microsoft.com/office/drawing/2014/main" id="{99EFC837-4136-41A0-BE77-E81224125682}"/>
              </a:ext>
            </a:extLst>
          </p:cNvPr>
          <p:cNvSpPr>
            <a:spLocks noGrp="1"/>
          </p:cNvSpPr>
          <p:nvPr>
            <p:ph type="body" sz="quarter" idx="16"/>
          </p:nvPr>
        </p:nvSpPr>
        <p:spPr/>
        <p:txBody>
          <a:bodyPr/>
          <a:lstStyle/>
          <a:p>
            <a:endParaRPr lang="en-GB"/>
          </a:p>
        </p:txBody>
      </p:sp>
      <p:sp>
        <p:nvSpPr>
          <p:cNvPr id="15" name="Text Placeholder 14">
            <a:extLst>
              <a:ext uri="{FF2B5EF4-FFF2-40B4-BE49-F238E27FC236}">
                <a16:creationId xmlns:a16="http://schemas.microsoft.com/office/drawing/2014/main" id="{C835E0C3-2B8D-4EBB-85F1-74228E0250E4}"/>
              </a:ext>
            </a:extLst>
          </p:cNvPr>
          <p:cNvSpPr>
            <a:spLocks noGrp="1"/>
          </p:cNvSpPr>
          <p:nvPr>
            <p:ph type="body" sz="quarter" idx="17"/>
          </p:nvPr>
        </p:nvSpPr>
        <p:spPr/>
        <p:txBody>
          <a:bodyPr/>
          <a:lstStyle/>
          <a:p>
            <a:endParaRPr lang="en-GB"/>
          </a:p>
        </p:txBody>
      </p:sp>
      <p:sp>
        <p:nvSpPr>
          <p:cNvPr id="12" name="Text Placeholder 11">
            <a:extLst>
              <a:ext uri="{FF2B5EF4-FFF2-40B4-BE49-F238E27FC236}">
                <a16:creationId xmlns:a16="http://schemas.microsoft.com/office/drawing/2014/main" id="{211235E5-87EB-4CAA-AF63-2965BE62483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694440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93fc8b7-413f-4f21-b8b5-161ac3bf539b">CFWCAAJYU2NQ-1166566794-2122</_dlc_DocId>
    <_dlc_DocIdUrl xmlns="693fc8b7-413f-4f21-b8b5-161ac3bf539b">
      <Url>https://falmouthac.sharepoint.com/teams/research/ref/_layouts/15/DocIdRedir.aspx?ID=CFWCAAJYU2NQ-1166566794-2122</Url>
      <Description>CFWCAAJYU2NQ-1166566794-2122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92F3039AC9C5438D85957F031FAAB2" ma:contentTypeVersion="209" ma:contentTypeDescription="Create a new document." ma:contentTypeScope="" ma:versionID="3300a277ceb62b6175620cbde52e96ad">
  <xsd:schema xmlns:xsd="http://www.w3.org/2001/XMLSchema" xmlns:xs="http://www.w3.org/2001/XMLSchema" xmlns:p="http://schemas.microsoft.com/office/2006/metadata/properties" xmlns:ns2="693fc8b7-413f-4f21-b8b5-161ac3bf539b" xmlns:ns3="b65789e1-2999-486d-a53e-3f6a02d80d52" xmlns:ns4="08ac9788-849c-4c34-af2f-dcab4b492a7a" targetNamespace="http://schemas.microsoft.com/office/2006/metadata/properties" ma:root="true" ma:fieldsID="55caa249cc61d335e42615fc696afdf1" ns2:_="" ns3:_="" ns4:_="">
    <xsd:import namespace="693fc8b7-413f-4f21-b8b5-161ac3bf539b"/>
    <xsd:import namespace="b65789e1-2999-486d-a53e-3f6a02d80d52"/>
    <xsd:import namespace="08ac9788-849c-4c34-af2f-dcab4b492a7a"/>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AutoKeyPoints" minOccurs="0"/>
                <xsd:element ref="ns4:MediaServiceKeyPoints"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3fc8b7-413f-4f21-b8b5-161ac3bf539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65789e1-2999-486d-a53e-3f6a02d80d52"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ac9788-849c-4c34-af2f-dcab4b492a7a"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9831B22-0CD3-4142-B833-7F1FC69C1AAF}">
  <ds:schemaRefs>
    <ds:schemaRef ds:uri="http://schemas.microsoft.com/office/2006/metadata/properties"/>
    <ds:schemaRef ds:uri="http://schemas.microsoft.com/office/infopath/2007/PartnerControls"/>
    <ds:schemaRef ds:uri="693fc8b7-413f-4f21-b8b5-161ac3bf539b"/>
  </ds:schemaRefs>
</ds:datastoreItem>
</file>

<file path=customXml/itemProps2.xml><?xml version="1.0" encoding="utf-8"?>
<ds:datastoreItem xmlns:ds="http://schemas.openxmlformats.org/officeDocument/2006/customXml" ds:itemID="{598D6870-913B-4FE0-A05F-897F27DB8DD5}">
  <ds:schemaRefs>
    <ds:schemaRef ds:uri="http://schemas.microsoft.com/sharepoint/v3/contenttype/forms"/>
  </ds:schemaRefs>
</ds:datastoreItem>
</file>

<file path=customXml/itemProps3.xml><?xml version="1.0" encoding="utf-8"?>
<ds:datastoreItem xmlns:ds="http://schemas.openxmlformats.org/officeDocument/2006/customXml" ds:itemID="{9DB18617-68ED-4DFB-8370-C77FA587D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3fc8b7-413f-4f21-b8b5-161ac3bf539b"/>
    <ds:schemaRef ds:uri="b65789e1-2999-486d-a53e-3f6a02d80d52"/>
    <ds:schemaRef ds:uri="08ac9788-849c-4c34-af2f-dcab4b492a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B256BFB-1763-4674-A8FD-55282D6F3FA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8637</TotalTime>
  <Words>824</Words>
  <Application>Microsoft Office PowerPoint</Application>
  <PresentationFormat>Widescreen</PresentationFormat>
  <Paragraphs>65</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‘Wilderness’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 Portfolio Submissions</dc:title>
  <dc:creator>Mesropians, Laurence</dc:creator>
  <cp:lastModifiedBy>Neil Fox</cp:lastModifiedBy>
  <cp:revision>109</cp:revision>
  <dcterms:created xsi:type="dcterms:W3CDTF">2020-03-24T16:44:22Z</dcterms:created>
  <dcterms:modified xsi:type="dcterms:W3CDTF">2021-02-17T15:33:16Z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0x010100B692F3039AC9C5438D85957F031FAAB2</vt:lpwstr>
  </property>
  <property fmtid="{D5CDD505-2E9C-101B-9397-08002B2CF9AE}" pid="3" name="_dlc_DocIdItemGuid">
    <vt:lpwstr>e2ab2921-b219-41cb-8d2f-872f4745a0af</vt:lpwstr>
  </property>
</Properties>
</file>